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711" r:id="rId3"/>
    <p:sldMasterId id="2147483719" r:id="rId4"/>
  </p:sldMasterIdLst>
  <p:notesMasterIdLst>
    <p:notesMasterId r:id="rId18"/>
  </p:notesMasterIdLst>
  <p:sldIdLst>
    <p:sldId id="688" r:id="rId5"/>
    <p:sldId id="11288" r:id="rId6"/>
    <p:sldId id="11296" r:id="rId7"/>
    <p:sldId id="11293" r:id="rId8"/>
    <p:sldId id="11298" r:id="rId9"/>
    <p:sldId id="11303" r:id="rId10"/>
    <p:sldId id="11276" r:id="rId11"/>
    <p:sldId id="785" r:id="rId12"/>
    <p:sldId id="791" r:id="rId13"/>
    <p:sldId id="11297" r:id="rId14"/>
    <p:sldId id="11274" r:id="rId15"/>
    <p:sldId id="11305" r:id="rId16"/>
    <p:sldId id="113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B53F3-A92B-4371-BA34-BDF769FB0584}" v="1" dt="2026-05-11T14:01:54.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998" autoAdjust="0"/>
  </p:normalViewPr>
  <p:slideViewPr>
    <p:cSldViewPr snapToGrid="0">
      <p:cViewPr varScale="1">
        <p:scale>
          <a:sx n="55" d="100"/>
          <a:sy n="55" d="100"/>
        </p:scale>
        <p:origin x="109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6ACBF-6ACF-4311-B524-379C2E3A2AB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CA"/>
        </a:p>
      </dgm:t>
    </dgm:pt>
    <dgm:pt modelId="{EDB65472-8DF4-4D76-9AAD-554A9C4E5C80}">
      <dgm:prSet phldrT="[Text]"/>
      <dgm:spPr/>
      <dgm:t>
        <a:bodyPr/>
        <a:lstStyle/>
        <a:p>
          <a:r>
            <a:rPr lang="en-US" dirty="0"/>
            <a:t>Business Name </a:t>
          </a:r>
          <a:endParaRPr lang="en-CA" dirty="0"/>
        </a:p>
      </dgm:t>
    </dgm:pt>
    <dgm:pt modelId="{A267FD0E-50B6-4A1C-BB65-44028A371DBE}" type="parTrans" cxnId="{FCA20A3C-C4FA-4C4F-B5CD-88A7A88F609F}">
      <dgm:prSet/>
      <dgm:spPr/>
      <dgm:t>
        <a:bodyPr/>
        <a:lstStyle/>
        <a:p>
          <a:endParaRPr lang="en-CA"/>
        </a:p>
      </dgm:t>
    </dgm:pt>
    <dgm:pt modelId="{7126D3D7-A2B4-448D-8890-E96CDEF3101A}" type="sibTrans" cxnId="{FCA20A3C-C4FA-4C4F-B5CD-88A7A88F609F}">
      <dgm:prSet/>
      <dgm:spPr/>
      <dgm:t>
        <a:bodyPr/>
        <a:lstStyle/>
        <a:p>
          <a:endParaRPr lang="en-CA"/>
        </a:p>
      </dgm:t>
    </dgm:pt>
    <dgm:pt modelId="{C5C6BCE2-2334-473A-9C85-B8C3E8A9F34C}">
      <dgm:prSet phldrT="[Text]"/>
      <dgm:spPr/>
      <dgm:t>
        <a:bodyPr/>
        <a:lstStyle/>
        <a:p>
          <a:r>
            <a:rPr lang="en-US" dirty="0"/>
            <a:t>Authorized Buyer 1</a:t>
          </a:r>
          <a:endParaRPr lang="en-CA" dirty="0"/>
        </a:p>
      </dgm:t>
    </dgm:pt>
    <dgm:pt modelId="{739A6D34-716B-4520-BC61-33DC3220AF25}" type="parTrans" cxnId="{6D72C5EF-A81B-4558-A38B-C0A8DE626C1A}">
      <dgm:prSet/>
      <dgm:spPr/>
      <dgm:t>
        <a:bodyPr/>
        <a:lstStyle/>
        <a:p>
          <a:endParaRPr lang="en-CA"/>
        </a:p>
      </dgm:t>
    </dgm:pt>
    <dgm:pt modelId="{B1A81DD5-E036-459A-9826-F277A118985A}" type="sibTrans" cxnId="{6D72C5EF-A81B-4558-A38B-C0A8DE626C1A}">
      <dgm:prSet/>
      <dgm:spPr/>
      <dgm:t>
        <a:bodyPr/>
        <a:lstStyle/>
        <a:p>
          <a:endParaRPr lang="en-CA"/>
        </a:p>
      </dgm:t>
    </dgm:pt>
    <dgm:pt modelId="{F186C75A-E37D-47F8-BF9F-1792800390FC}">
      <dgm:prSet phldrT="[Text]"/>
      <dgm:spPr/>
      <dgm:t>
        <a:bodyPr/>
        <a:lstStyle/>
        <a:p>
          <a:r>
            <a:rPr lang="en-US" dirty="0"/>
            <a:t>Authorized Buyer 2 </a:t>
          </a:r>
          <a:endParaRPr lang="en-CA" dirty="0"/>
        </a:p>
      </dgm:t>
    </dgm:pt>
    <dgm:pt modelId="{FFDFC6D2-F360-47CB-ADF8-AC2379729F0A}" type="parTrans" cxnId="{BDEC19F4-6624-4368-BCF9-0E878A5318D5}">
      <dgm:prSet/>
      <dgm:spPr/>
      <dgm:t>
        <a:bodyPr/>
        <a:lstStyle/>
        <a:p>
          <a:endParaRPr lang="en-CA"/>
        </a:p>
      </dgm:t>
    </dgm:pt>
    <dgm:pt modelId="{344B5808-3333-47B6-9AD4-600FE6EDD0CA}" type="sibTrans" cxnId="{BDEC19F4-6624-4368-BCF9-0E878A5318D5}">
      <dgm:prSet/>
      <dgm:spPr/>
      <dgm:t>
        <a:bodyPr/>
        <a:lstStyle/>
        <a:p>
          <a:endParaRPr lang="en-CA"/>
        </a:p>
      </dgm:t>
    </dgm:pt>
    <dgm:pt modelId="{2A00DD18-0553-4A7C-9E02-184321755768}">
      <dgm:prSet phldrT="[Text]"/>
      <dgm:spPr/>
      <dgm:t>
        <a:bodyPr/>
        <a:lstStyle/>
        <a:p>
          <a:r>
            <a:rPr lang="en-US" dirty="0"/>
            <a:t>Authorized Buyer 3 </a:t>
          </a:r>
          <a:endParaRPr lang="en-CA" dirty="0"/>
        </a:p>
      </dgm:t>
    </dgm:pt>
    <dgm:pt modelId="{BEF5181D-CA36-4DE1-98DE-527D42DA51B9}" type="parTrans" cxnId="{CA8F8BA3-307E-4793-A771-9C8771BD6E01}">
      <dgm:prSet/>
      <dgm:spPr/>
      <dgm:t>
        <a:bodyPr/>
        <a:lstStyle/>
        <a:p>
          <a:endParaRPr lang="en-CA"/>
        </a:p>
      </dgm:t>
    </dgm:pt>
    <dgm:pt modelId="{890E3B65-E189-4F5E-B168-4931A4476746}" type="sibTrans" cxnId="{CA8F8BA3-307E-4793-A771-9C8771BD6E01}">
      <dgm:prSet/>
      <dgm:spPr/>
      <dgm:t>
        <a:bodyPr/>
        <a:lstStyle/>
        <a:p>
          <a:endParaRPr lang="en-CA"/>
        </a:p>
      </dgm:t>
    </dgm:pt>
    <dgm:pt modelId="{44244917-7FDA-476D-811A-C690B1126607}" type="pres">
      <dgm:prSet presAssocID="{8D16ACBF-6ACF-4311-B524-379C2E3A2AB0}" presName="Name0" presStyleCnt="0">
        <dgm:presLayoutVars>
          <dgm:chPref val="1"/>
          <dgm:dir/>
          <dgm:animOne val="branch"/>
          <dgm:animLvl val="lvl"/>
          <dgm:resizeHandles val="exact"/>
        </dgm:presLayoutVars>
      </dgm:prSet>
      <dgm:spPr/>
    </dgm:pt>
    <dgm:pt modelId="{95536CF7-2FE6-4E02-AB18-20FACDFD0ADD}" type="pres">
      <dgm:prSet presAssocID="{EDB65472-8DF4-4D76-9AAD-554A9C4E5C80}" presName="root1" presStyleCnt="0"/>
      <dgm:spPr/>
    </dgm:pt>
    <dgm:pt modelId="{E9271D0F-7490-497A-8DDC-BE9986087525}" type="pres">
      <dgm:prSet presAssocID="{EDB65472-8DF4-4D76-9AAD-554A9C4E5C80}" presName="LevelOneTextNode" presStyleLbl="node0" presStyleIdx="0" presStyleCnt="1">
        <dgm:presLayoutVars>
          <dgm:chPref val="3"/>
        </dgm:presLayoutVars>
      </dgm:prSet>
      <dgm:spPr/>
    </dgm:pt>
    <dgm:pt modelId="{979C84E8-9EC8-4621-8084-BAFDC4502831}" type="pres">
      <dgm:prSet presAssocID="{EDB65472-8DF4-4D76-9AAD-554A9C4E5C80}" presName="level2hierChild" presStyleCnt="0"/>
      <dgm:spPr/>
    </dgm:pt>
    <dgm:pt modelId="{72EB185C-EC44-4AED-BD07-3D555524DAF5}" type="pres">
      <dgm:prSet presAssocID="{739A6D34-716B-4520-BC61-33DC3220AF25}" presName="conn2-1" presStyleLbl="parChTrans1D2" presStyleIdx="0" presStyleCnt="3"/>
      <dgm:spPr/>
    </dgm:pt>
    <dgm:pt modelId="{3F1F97C9-C639-4E08-A231-DA9140867FA6}" type="pres">
      <dgm:prSet presAssocID="{739A6D34-716B-4520-BC61-33DC3220AF25}" presName="connTx" presStyleLbl="parChTrans1D2" presStyleIdx="0" presStyleCnt="3"/>
      <dgm:spPr/>
    </dgm:pt>
    <dgm:pt modelId="{5A0C4E21-6E8F-48C4-B995-C96EB641F7B2}" type="pres">
      <dgm:prSet presAssocID="{C5C6BCE2-2334-473A-9C85-B8C3E8A9F34C}" presName="root2" presStyleCnt="0"/>
      <dgm:spPr/>
    </dgm:pt>
    <dgm:pt modelId="{89815A01-88AA-4C30-AB6F-A6283FFF1E1E}" type="pres">
      <dgm:prSet presAssocID="{C5C6BCE2-2334-473A-9C85-B8C3E8A9F34C}" presName="LevelTwoTextNode" presStyleLbl="node2" presStyleIdx="0" presStyleCnt="3">
        <dgm:presLayoutVars>
          <dgm:chPref val="3"/>
        </dgm:presLayoutVars>
      </dgm:prSet>
      <dgm:spPr/>
    </dgm:pt>
    <dgm:pt modelId="{E03E121A-EAD9-424F-89F6-8688380591F8}" type="pres">
      <dgm:prSet presAssocID="{C5C6BCE2-2334-473A-9C85-B8C3E8A9F34C}" presName="level3hierChild" presStyleCnt="0"/>
      <dgm:spPr/>
    </dgm:pt>
    <dgm:pt modelId="{47F44C14-E76B-4E1D-9B9B-97BD7E13C317}" type="pres">
      <dgm:prSet presAssocID="{FFDFC6D2-F360-47CB-ADF8-AC2379729F0A}" presName="conn2-1" presStyleLbl="parChTrans1D2" presStyleIdx="1" presStyleCnt="3"/>
      <dgm:spPr/>
    </dgm:pt>
    <dgm:pt modelId="{7258BE5C-FC1B-4072-80D2-D50E76E9B6CB}" type="pres">
      <dgm:prSet presAssocID="{FFDFC6D2-F360-47CB-ADF8-AC2379729F0A}" presName="connTx" presStyleLbl="parChTrans1D2" presStyleIdx="1" presStyleCnt="3"/>
      <dgm:spPr/>
    </dgm:pt>
    <dgm:pt modelId="{BF64EAF9-8099-476F-8DA5-E70E6853616D}" type="pres">
      <dgm:prSet presAssocID="{F186C75A-E37D-47F8-BF9F-1792800390FC}" presName="root2" presStyleCnt="0"/>
      <dgm:spPr/>
    </dgm:pt>
    <dgm:pt modelId="{D7C27BF0-9DBF-4538-B4B4-72D418069A9C}" type="pres">
      <dgm:prSet presAssocID="{F186C75A-E37D-47F8-BF9F-1792800390FC}" presName="LevelTwoTextNode" presStyleLbl="node2" presStyleIdx="1" presStyleCnt="3">
        <dgm:presLayoutVars>
          <dgm:chPref val="3"/>
        </dgm:presLayoutVars>
      </dgm:prSet>
      <dgm:spPr/>
    </dgm:pt>
    <dgm:pt modelId="{2F92451D-2FA3-4986-99EE-629A5C78EDB5}" type="pres">
      <dgm:prSet presAssocID="{F186C75A-E37D-47F8-BF9F-1792800390FC}" presName="level3hierChild" presStyleCnt="0"/>
      <dgm:spPr/>
    </dgm:pt>
    <dgm:pt modelId="{C44DEE6B-7120-4558-A39E-A562F4ADFED2}" type="pres">
      <dgm:prSet presAssocID="{BEF5181D-CA36-4DE1-98DE-527D42DA51B9}" presName="conn2-1" presStyleLbl="parChTrans1D2" presStyleIdx="2" presStyleCnt="3"/>
      <dgm:spPr/>
    </dgm:pt>
    <dgm:pt modelId="{1571B405-E67D-4C48-B45E-C2E3838E8B01}" type="pres">
      <dgm:prSet presAssocID="{BEF5181D-CA36-4DE1-98DE-527D42DA51B9}" presName="connTx" presStyleLbl="parChTrans1D2" presStyleIdx="2" presStyleCnt="3"/>
      <dgm:spPr/>
    </dgm:pt>
    <dgm:pt modelId="{177DA262-266F-4CE4-9C3E-2213529B4992}" type="pres">
      <dgm:prSet presAssocID="{2A00DD18-0553-4A7C-9E02-184321755768}" presName="root2" presStyleCnt="0"/>
      <dgm:spPr/>
    </dgm:pt>
    <dgm:pt modelId="{14CF79D7-825D-4D25-AF94-E0C5C5FC2E73}" type="pres">
      <dgm:prSet presAssocID="{2A00DD18-0553-4A7C-9E02-184321755768}" presName="LevelTwoTextNode" presStyleLbl="node2" presStyleIdx="2" presStyleCnt="3">
        <dgm:presLayoutVars>
          <dgm:chPref val="3"/>
        </dgm:presLayoutVars>
      </dgm:prSet>
      <dgm:spPr/>
    </dgm:pt>
    <dgm:pt modelId="{0F181961-651D-4316-94B8-06A6BD406A41}" type="pres">
      <dgm:prSet presAssocID="{2A00DD18-0553-4A7C-9E02-184321755768}" presName="level3hierChild" presStyleCnt="0"/>
      <dgm:spPr/>
    </dgm:pt>
  </dgm:ptLst>
  <dgm:cxnLst>
    <dgm:cxn modelId="{8D1DDC04-1255-45B3-88D2-EEB7997E6550}" type="presOf" srcId="{EDB65472-8DF4-4D76-9AAD-554A9C4E5C80}" destId="{E9271D0F-7490-497A-8DDC-BE9986087525}" srcOrd="0" destOrd="0" presId="urn:microsoft.com/office/officeart/2008/layout/HorizontalMultiLevelHierarchy"/>
    <dgm:cxn modelId="{EDCF500D-D723-48FD-8EE2-93BFE4C112F2}" type="presOf" srcId="{FFDFC6D2-F360-47CB-ADF8-AC2379729F0A}" destId="{47F44C14-E76B-4E1D-9B9B-97BD7E13C317}" srcOrd="0" destOrd="0" presId="urn:microsoft.com/office/officeart/2008/layout/HorizontalMultiLevelHierarchy"/>
    <dgm:cxn modelId="{5014141B-0BF7-4C25-9A1D-83A67531E667}" type="presOf" srcId="{8D16ACBF-6ACF-4311-B524-379C2E3A2AB0}" destId="{44244917-7FDA-476D-811A-C690B1126607}" srcOrd="0" destOrd="0" presId="urn:microsoft.com/office/officeart/2008/layout/HorizontalMultiLevelHierarchy"/>
    <dgm:cxn modelId="{40399735-3044-436F-B67F-6BDE336FCF5C}" type="presOf" srcId="{739A6D34-716B-4520-BC61-33DC3220AF25}" destId="{72EB185C-EC44-4AED-BD07-3D555524DAF5}" srcOrd="0" destOrd="0" presId="urn:microsoft.com/office/officeart/2008/layout/HorizontalMultiLevelHierarchy"/>
    <dgm:cxn modelId="{FCA20A3C-C4FA-4C4F-B5CD-88A7A88F609F}" srcId="{8D16ACBF-6ACF-4311-B524-379C2E3A2AB0}" destId="{EDB65472-8DF4-4D76-9AAD-554A9C4E5C80}" srcOrd="0" destOrd="0" parTransId="{A267FD0E-50B6-4A1C-BB65-44028A371DBE}" sibTransId="{7126D3D7-A2B4-448D-8890-E96CDEF3101A}"/>
    <dgm:cxn modelId="{42E51B64-CA52-4139-93FF-971AAD0F36EE}" type="presOf" srcId="{739A6D34-716B-4520-BC61-33DC3220AF25}" destId="{3F1F97C9-C639-4E08-A231-DA9140867FA6}" srcOrd="1" destOrd="0" presId="urn:microsoft.com/office/officeart/2008/layout/HorizontalMultiLevelHierarchy"/>
    <dgm:cxn modelId="{C92D8F6E-7698-4D59-BC92-6D608530ED5D}" type="presOf" srcId="{BEF5181D-CA36-4DE1-98DE-527D42DA51B9}" destId="{1571B405-E67D-4C48-B45E-C2E3838E8B01}" srcOrd="1" destOrd="0" presId="urn:microsoft.com/office/officeart/2008/layout/HorizontalMultiLevelHierarchy"/>
    <dgm:cxn modelId="{3737736F-2CD4-4FF2-A0FB-A5A2DD9C1A24}" type="presOf" srcId="{2A00DD18-0553-4A7C-9E02-184321755768}" destId="{14CF79D7-825D-4D25-AF94-E0C5C5FC2E73}" srcOrd="0" destOrd="0" presId="urn:microsoft.com/office/officeart/2008/layout/HorizontalMultiLevelHierarchy"/>
    <dgm:cxn modelId="{DE608357-7B10-45C3-845E-0CC6BCE0A932}" type="presOf" srcId="{FFDFC6D2-F360-47CB-ADF8-AC2379729F0A}" destId="{7258BE5C-FC1B-4072-80D2-D50E76E9B6CB}" srcOrd="1" destOrd="0" presId="urn:microsoft.com/office/officeart/2008/layout/HorizontalMultiLevelHierarchy"/>
    <dgm:cxn modelId="{F3E8ED77-0560-4ACC-888A-CF70759AD0DE}" type="presOf" srcId="{BEF5181D-CA36-4DE1-98DE-527D42DA51B9}" destId="{C44DEE6B-7120-4558-A39E-A562F4ADFED2}" srcOrd="0" destOrd="0" presId="urn:microsoft.com/office/officeart/2008/layout/HorizontalMultiLevelHierarchy"/>
    <dgm:cxn modelId="{CA8F8BA3-307E-4793-A771-9C8771BD6E01}" srcId="{EDB65472-8DF4-4D76-9AAD-554A9C4E5C80}" destId="{2A00DD18-0553-4A7C-9E02-184321755768}" srcOrd="2" destOrd="0" parTransId="{BEF5181D-CA36-4DE1-98DE-527D42DA51B9}" sibTransId="{890E3B65-E189-4F5E-B168-4931A4476746}"/>
    <dgm:cxn modelId="{045527B6-8FDD-44FE-BD26-E94B9D65A309}" type="presOf" srcId="{C5C6BCE2-2334-473A-9C85-B8C3E8A9F34C}" destId="{89815A01-88AA-4C30-AB6F-A6283FFF1E1E}" srcOrd="0" destOrd="0" presId="urn:microsoft.com/office/officeart/2008/layout/HorizontalMultiLevelHierarchy"/>
    <dgm:cxn modelId="{6D72C5EF-A81B-4558-A38B-C0A8DE626C1A}" srcId="{EDB65472-8DF4-4D76-9AAD-554A9C4E5C80}" destId="{C5C6BCE2-2334-473A-9C85-B8C3E8A9F34C}" srcOrd="0" destOrd="0" parTransId="{739A6D34-716B-4520-BC61-33DC3220AF25}" sibTransId="{B1A81DD5-E036-459A-9826-F277A118985A}"/>
    <dgm:cxn modelId="{0BB7C6F3-A1B3-4D1C-8608-ACA8C260CFB1}" type="presOf" srcId="{F186C75A-E37D-47F8-BF9F-1792800390FC}" destId="{D7C27BF0-9DBF-4538-B4B4-72D418069A9C}" srcOrd="0" destOrd="0" presId="urn:microsoft.com/office/officeart/2008/layout/HorizontalMultiLevelHierarchy"/>
    <dgm:cxn modelId="{BDEC19F4-6624-4368-BCF9-0E878A5318D5}" srcId="{EDB65472-8DF4-4D76-9AAD-554A9C4E5C80}" destId="{F186C75A-E37D-47F8-BF9F-1792800390FC}" srcOrd="1" destOrd="0" parTransId="{FFDFC6D2-F360-47CB-ADF8-AC2379729F0A}" sibTransId="{344B5808-3333-47B6-9AD4-600FE6EDD0CA}"/>
    <dgm:cxn modelId="{5FE5B123-491F-4F22-94E1-7E0E933113FA}" type="presParOf" srcId="{44244917-7FDA-476D-811A-C690B1126607}" destId="{95536CF7-2FE6-4E02-AB18-20FACDFD0ADD}" srcOrd="0" destOrd="0" presId="urn:microsoft.com/office/officeart/2008/layout/HorizontalMultiLevelHierarchy"/>
    <dgm:cxn modelId="{7678D6D2-20FB-4C63-8BED-973F0794F343}" type="presParOf" srcId="{95536CF7-2FE6-4E02-AB18-20FACDFD0ADD}" destId="{E9271D0F-7490-497A-8DDC-BE9986087525}" srcOrd="0" destOrd="0" presId="urn:microsoft.com/office/officeart/2008/layout/HorizontalMultiLevelHierarchy"/>
    <dgm:cxn modelId="{CEF88E45-BCB9-451E-9EBB-3B5A23B3D9B4}" type="presParOf" srcId="{95536CF7-2FE6-4E02-AB18-20FACDFD0ADD}" destId="{979C84E8-9EC8-4621-8084-BAFDC4502831}" srcOrd="1" destOrd="0" presId="urn:microsoft.com/office/officeart/2008/layout/HorizontalMultiLevelHierarchy"/>
    <dgm:cxn modelId="{744D1C44-F006-4745-A9B0-A9ECB2B7E61A}" type="presParOf" srcId="{979C84E8-9EC8-4621-8084-BAFDC4502831}" destId="{72EB185C-EC44-4AED-BD07-3D555524DAF5}" srcOrd="0" destOrd="0" presId="urn:microsoft.com/office/officeart/2008/layout/HorizontalMultiLevelHierarchy"/>
    <dgm:cxn modelId="{DC45DEEF-892A-48EF-A4E1-B317C5E21FD1}" type="presParOf" srcId="{72EB185C-EC44-4AED-BD07-3D555524DAF5}" destId="{3F1F97C9-C639-4E08-A231-DA9140867FA6}" srcOrd="0" destOrd="0" presId="urn:microsoft.com/office/officeart/2008/layout/HorizontalMultiLevelHierarchy"/>
    <dgm:cxn modelId="{65CE74C3-686D-482D-91F2-3B21E1CBC89D}" type="presParOf" srcId="{979C84E8-9EC8-4621-8084-BAFDC4502831}" destId="{5A0C4E21-6E8F-48C4-B995-C96EB641F7B2}" srcOrd="1" destOrd="0" presId="urn:microsoft.com/office/officeart/2008/layout/HorizontalMultiLevelHierarchy"/>
    <dgm:cxn modelId="{DECF54F6-8A5A-4C98-B677-CED85DCD16B6}" type="presParOf" srcId="{5A0C4E21-6E8F-48C4-B995-C96EB641F7B2}" destId="{89815A01-88AA-4C30-AB6F-A6283FFF1E1E}" srcOrd="0" destOrd="0" presId="urn:microsoft.com/office/officeart/2008/layout/HorizontalMultiLevelHierarchy"/>
    <dgm:cxn modelId="{E78667A7-47E2-4617-8833-333A3ADFE2BD}" type="presParOf" srcId="{5A0C4E21-6E8F-48C4-B995-C96EB641F7B2}" destId="{E03E121A-EAD9-424F-89F6-8688380591F8}" srcOrd="1" destOrd="0" presId="urn:microsoft.com/office/officeart/2008/layout/HorizontalMultiLevelHierarchy"/>
    <dgm:cxn modelId="{A01D8B16-12F8-4CCD-A221-2C96F25B53EB}" type="presParOf" srcId="{979C84E8-9EC8-4621-8084-BAFDC4502831}" destId="{47F44C14-E76B-4E1D-9B9B-97BD7E13C317}" srcOrd="2" destOrd="0" presId="urn:microsoft.com/office/officeart/2008/layout/HorizontalMultiLevelHierarchy"/>
    <dgm:cxn modelId="{7557251B-72B6-4AB9-A814-7890F0EFE540}" type="presParOf" srcId="{47F44C14-E76B-4E1D-9B9B-97BD7E13C317}" destId="{7258BE5C-FC1B-4072-80D2-D50E76E9B6CB}" srcOrd="0" destOrd="0" presId="urn:microsoft.com/office/officeart/2008/layout/HorizontalMultiLevelHierarchy"/>
    <dgm:cxn modelId="{5DCF613D-EDCC-4950-A14F-74E16197DFBB}" type="presParOf" srcId="{979C84E8-9EC8-4621-8084-BAFDC4502831}" destId="{BF64EAF9-8099-476F-8DA5-E70E6853616D}" srcOrd="3" destOrd="0" presId="urn:microsoft.com/office/officeart/2008/layout/HorizontalMultiLevelHierarchy"/>
    <dgm:cxn modelId="{89021A36-F391-474B-BB15-7346EFDC4266}" type="presParOf" srcId="{BF64EAF9-8099-476F-8DA5-E70E6853616D}" destId="{D7C27BF0-9DBF-4538-B4B4-72D418069A9C}" srcOrd="0" destOrd="0" presId="urn:microsoft.com/office/officeart/2008/layout/HorizontalMultiLevelHierarchy"/>
    <dgm:cxn modelId="{4CCD6206-B2E7-45A6-BCC4-7CCB8279B274}" type="presParOf" srcId="{BF64EAF9-8099-476F-8DA5-E70E6853616D}" destId="{2F92451D-2FA3-4986-99EE-629A5C78EDB5}" srcOrd="1" destOrd="0" presId="urn:microsoft.com/office/officeart/2008/layout/HorizontalMultiLevelHierarchy"/>
    <dgm:cxn modelId="{CAE57D29-1A84-455C-8DB9-08798F8EE4B7}" type="presParOf" srcId="{979C84E8-9EC8-4621-8084-BAFDC4502831}" destId="{C44DEE6B-7120-4558-A39E-A562F4ADFED2}" srcOrd="4" destOrd="0" presId="urn:microsoft.com/office/officeart/2008/layout/HorizontalMultiLevelHierarchy"/>
    <dgm:cxn modelId="{1F15C093-DF81-4714-B2A5-5E114D4AC585}" type="presParOf" srcId="{C44DEE6B-7120-4558-A39E-A562F4ADFED2}" destId="{1571B405-E67D-4C48-B45E-C2E3838E8B01}" srcOrd="0" destOrd="0" presId="urn:microsoft.com/office/officeart/2008/layout/HorizontalMultiLevelHierarchy"/>
    <dgm:cxn modelId="{65F437ED-7C1C-4905-89FE-A067BB41A900}" type="presParOf" srcId="{979C84E8-9EC8-4621-8084-BAFDC4502831}" destId="{177DA262-266F-4CE4-9C3E-2213529B4992}" srcOrd="5" destOrd="0" presId="urn:microsoft.com/office/officeart/2008/layout/HorizontalMultiLevelHierarchy"/>
    <dgm:cxn modelId="{D19213CE-A55E-4968-B858-C94572F84DE3}" type="presParOf" srcId="{177DA262-266F-4CE4-9C3E-2213529B4992}" destId="{14CF79D7-825D-4D25-AF94-E0C5C5FC2E73}" srcOrd="0" destOrd="0" presId="urn:microsoft.com/office/officeart/2008/layout/HorizontalMultiLevelHierarchy"/>
    <dgm:cxn modelId="{C88BEB32-BAC0-401A-A206-AC2DF1B4C87F}" type="presParOf" srcId="{177DA262-266F-4CE4-9C3E-2213529B4992}" destId="{0F181961-651D-4316-94B8-06A6BD406A4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DEE6B-7120-4558-A39E-A562F4ADFED2}">
      <dsp:nvSpPr>
        <dsp:cNvPr id="0" name=""/>
        <dsp:cNvSpPr/>
      </dsp:nvSpPr>
      <dsp:spPr>
        <a:xfrm>
          <a:off x="1281242" y="2529681"/>
          <a:ext cx="630599" cy="1201598"/>
        </a:xfrm>
        <a:custGeom>
          <a:avLst/>
          <a:gdLst/>
          <a:ahLst/>
          <a:cxnLst/>
          <a:rect l="0" t="0" r="0" b="0"/>
          <a:pathLst>
            <a:path>
              <a:moveTo>
                <a:pt x="0" y="0"/>
              </a:moveTo>
              <a:lnTo>
                <a:pt x="315299" y="0"/>
              </a:lnTo>
              <a:lnTo>
                <a:pt x="315299" y="1201598"/>
              </a:lnTo>
              <a:lnTo>
                <a:pt x="630599" y="12015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1562616" y="3096555"/>
        <a:ext cx="67850" cy="67850"/>
      </dsp:txXfrm>
    </dsp:sp>
    <dsp:sp modelId="{47F44C14-E76B-4E1D-9B9B-97BD7E13C317}">
      <dsp:nvSpPr>
        <dsp:cNvPr id="0" name=""/>
        <dsp:cNvSpPr/>
      </dsp:nvSpPr>
      <dsp:spPr>
        <a:xfrm>
          <a:off x="1281242" y="2483961"/>
          <a:ext cx="630599" cy="91440"/>
        </a:xfrm>
        <a:custGeom>
          <a:avLst/>
          <a:gdLst/>
          <a:ahLst/>
          <a:cxnLst/>
          <a:rect l="0" t="0" r="0" b="0"/>
          <a:pathLst>
            <a:path>
              <a:moveTo>
                <a:pt x="0" y="45720"/>
              </a:moveTo>
              <a:lnTo>
                <a:pt x="630599"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1580776" y="2513916"/>
        <a:ext cx="31529" cy="31529"/>
      </dsp:txXfrm>
    </dsp:sp>
    <dsp:sp modelId="{72EB185C-EC44-4AED-BD07-3D555524DAF5}">
      <dsp:nvSpPr>
        <dsp:cNvPr id="0" name=""/>
        <dsp:cNvSpPr/>
      </dsp:nvSpPr>
      <dsp:spPr>
        <a:xfrm>
          <a:off x="1281242" y="1328082"/>
          <a:ext cx="630599" cy="1201598"/>
        </a:xfrm>
        <a:custGeom>
          <a:avLst/>
          <a:gdLst/>
          <a:ahLst/>
          <a:cxnLst/>
          <a:rect l="0" t="0" r="0" b="0"/>
          <a:pathLst>
            <a:path>
              <a:moveTo>
                <a:pt x="0" y="1201598"/>
              </a:moveTo>
              <a:lnTo>
                <a:pt x="315299" y="1201598"/>
              </a:lnTo>
              <a:lnTo>
                <a:pt x="315299" y="0"/>
              </a:lnTo>
              <a:lnTo>
                <a:pt x="63059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1562616" y="1894956"/>
        <a:ext cx="67850" cy="67850"/>
      </dsp:txXfrm>
    </dsp:sp>
    <dsp:sp modelId="{E9271D0F-7490-497A-8DDC-BE9986087525}">
      <dsp:nvSpPr>
        <dsp:cNvPr id="0" name=""/>
        <dsp:cNvSpPr/>
      </dsp:nvSpPr>
      <dsp:spPr>
        <a:xfrm rot="16200000">
          <a:off x="-1729078" y="2049042"/>
          <a:ext cx="5059363" cy="961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Business Name </a:t>
          </a:r>
          <a:endParaRPr lang="en-CA" sz="5600" kern="1200" dirty="0"/>
        </a:p>
      </dsp:txBody>
      <dsp:txXfrm>
        <a:off x="-1729078" y="2049042"/>
        <a:ext cx="5059363" cy="961278"/>
      </dsp:txXfrm>
    </dsp:sp>
    <dsp:sp modelId="{89815A01-88AA-4C30-AB6F-A6283FFF1E1E}">
      <dsp:nvSpPr>
        <dsp:cNvPr id="0" name=""/>
        <dsp:cNvSpPr/>
      </dsp:nvSpPr>
      <dsp:spPr>
        <a:xfrm>
          <a:off x="1911841" y="847443"/>
          <a:ext cx="3152995" cy="961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Authorized Buyer 1</a:t>
          </a:r>
          <a:endParaRPr lang="en-CA" sz="3400" kern="1200" dirty="0"/>
        </a:p>
      </dsp:txBody>
      <dsp:txXfrm>
        <a:off x="1911841" y="847443"/>
        <a:ext cx="3152995" cy="961278"/>
      </dsp:txXfrm>
    </dsp:sp>
    <dsp:sp modelId="{D7C27BF0-9DBF-4538-B4B4-72D418069A9C}">
      <dsp:nvSpPr>
        <dsp:cNvPr id="0" name=""/>
        <dsp:cNvSpPr/>
      </dsp:nvSpPr>
      <dsp:spPr>
        <a:xfrm>
          <a:off x="1911841" y="2049042"/>
          <a:ext cx="3152995" cy="961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Authorized Buyer 2 </a:t>
          </a:r>
          <a:endParaRPr lang="en-CA" sz="3400" kern="1200" dirty="0"/>
        </a:p>
      </dsp:txBody>
      <dsp:txXfrm>
        <a:off x="1911841" y="2049042"/>
        <a:ext cx="3152995" cy="961278"/>
      </dsp:txXfrm>
    </dsp:sp>
    <dsp:sp modelId="{14CF79D7-825D-4D25-AF94-E0C5C5FC2E73}">
      <dsp:nvSpPr>
        <dsp:cNvPr id="0" name=""/>
        <dsp:cNvSpPr/>
      </dsp:nvSpPr>
      <dsp:spPr>
        <a:xfrm>
          <a:off x="1911841" y="3250640"/>
          <a:ext cx="3152995" cy="961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Authorized Buyer 3 </a:t>
          </a:r>
          <a:endParaRPr lang="en-CA" sz="3400" kern="1200" dirty="0"/>
        </a:p>
      </dsp:txBody>
      <dsp:txXfrm>
        <a:off x="1911841" y="3250640"/>
        <a:ext cx="3152995" cy="96127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FE11C-03BC-4466-92C2-9C055339FC11}" type="datetimeFigureOut">
              <a:rPr lang="en-CA" smtClean="0"/>
              <a:t>2026-05-15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2552B-EBE6-47DA-829D-1AD4CFFF0095}" type="slidenum">
              <a:rPr lang="en-CA" smtClean="0"/>
              <a:t>‹#›</a:t>
            </a:fld>
            <a:endParaRPr lang="en-CA"/>
          </a:p>
        </p:txBody>
      </p:sp>
    </p:spTree>
    <p:extLst>
      <p:ext uri="{BB962C8B-B14F-4D97-AF65-F5344CB8AC3E}">
        <p14:creationId xmlns:p14="http://schemas.microsoft.com/office/powerpoint/2010/main" val="243436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F178F-53CD-45C3-B6F3-A862B9563FA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99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1054100"/>
            <a:ext cx="5711825" cy="3213100"/>
          </a:xfrm>
        </p:spPr>
      </p:sp>
      <p:sp>
        <p:nvSpPr>
          <p:cNvPr id="3" name="Notes Placeholder 2"/>
          <p:cNvSpPr>
            <a:spLocks noGrp="1"/>
          </p:cNvSpPr>
          <p:nvPr>
            <p:ph type="body" idx="1"/>
          </p:nvPr>
        </p:nvSpPr>
        <p:spPr/>
        <p:txBody>
          <a:bodyPr/>
          <a:lstStyle/>
          <a:p>
            <a:pPr algn="l"/>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7CE98-759E-415A-9938-76B8F6193E5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8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ways to use your pro </a:t>
            </a:r>
            <a:r>
              <a:rPr lang="en-US" dirty="0" err="1"/>
              <a:t>Xtra</a:t>
            </a:r>
            <a:r>
              <a:rPr lang="en-US" dirty="0"/>
              <a:t> ID in stores the first is when you are checking out you can select enter your pro extra ID and input your 10 digit phone number Alternatively you can scan your pro extra ID barcode when you are checking out you can access this through the app by logging into your account or you can go to homedepot.ca log into your account and click on the ID icon which will pop up your pro </a:t>
            </a:r>
            <a:r>
              <a:rPr lang="en-US" dirty="0" err="1"/>
              <a:t>Xtra</a:t>
            </a:r>
            <a:r>
              <a:rPr lang="en-US" dirty="0"/>
              <a:t> ID which can be scanned finally if you have a Home Depot commercial credit card that is linked to your pro extra account you can use that if the credit card is linked you automatically will get rewarded on all your purchases you don't need to Additionally scan or type in your pro extra ID when you are checking out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A7388-0ABE-4DCF-9E5A-7A70820B56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399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a pro extra member you get rewarded four times a year </a:t>
            </a:r>
          </a:p>
          <a:p>
            <a:pPr marL="171450" indent="-171450">
              <a:buFontTx/>
              <a:buChar char="-"/>
            </a:pPr>
            <a:r>
              <a:rPr lang="en-US" dirty="0"/>
              <a:t>the currency of the pro extra program is gift cards. in February may August and November you will receive a payout for how much you earn that quarter </a:t>
            </a:r>
          </a:p>
          <a:p>
            <a:pPr marL="171450" indent="-171450">
              <a:buFontTx/>
              <a:buChar char="-"/>
            </a:pPr>
            <a:r>
              <a:rPr lang="en-US" dirty="0"/>
              <a:t>the payout that you receive depends on how much you spent and the tear that you fall into </a:t>
            </a:r>
          </a:p>
          <a:p>
            <a:pPr marL="171450" indent="-171450">
              <a:buFontTx/>
              <a:buChar char="-"/>
            </a:pPr>
            <a:r>
              <a:rPr lang="en-US" dirty="0"/>
              <a:t>you can either often to physical gift cards or you can opt into electronic gift cards </a:t>
            </a:r>
          </a:p>
          <a:p>
            <a:pPr marL="171450" indent="-171450">
              <a:buFontTx/>
              <a:buChar char="-"/>
            </a:pPr>
            <a:r>
              <a:rPr lang="en-US" dirty="0"/>
              <a:t>to get rewarded you must be a member so any purchases you made prior to becoming a pro extra member won't be bonused on you must use your pro extra ID when you're shopping or you need to add the receipt after you make a purchase if you didn't use your pro extra ID to your account so you can get rewarded for that purchase </a:t>
            </a:r>
          </a:p>
          <a:p>
            <a:pPr marL="171450" indent="-171450">
              <a:buFontTx/>
              <a:buChar char="-"/>
            </a:pPr>
            <a:r>
              <a:rPr lang="en-US" dirty="0"/>
              <a:t>and finally you need to add the receipt within that quarter </a:t>
            </a:r>
          </a:p>
          <a:p>
            <a:pPr marL="171450" indent="-171450">
              <a:buFontTx/>
              <a:buChar char="-"/>
            </a:pPr>
            <a:r>
              <a:rPr lang="en-US" dirty="0"/>
              <a:t>For example if it if it if you made a purchase in February you must add the receipt to your account between February 1st and April 30th to get rewarded for that purchase if you do not add your receipt during that. But you added after let's say sometime in may or June you won't get gift card reward for that purchase but that amount will be added to your total annual spend and as a reminder your total annual spend is what dictates the reward tier that you fall into so it's always worth adding in that receipt even if it's outside of the quarter because that might move you from a silver to a gold tier member or gold to platinum to your member and ultimately the tier that you fall into will determine the percentage back that you were receiving in gift cards </a:t>
            </a:r>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A7388-0ABE-4DCF-9E5A-7A70820B56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700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11.emf"/></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17603" y="1676405"/>
            <a:ext cx="7823200" cy="2289175"/>
          </a:xfrm>
          <a:prstGeom prst="rect">
            <a:avLst/>
          </a:prstGeom>
        </p:spPr>
        <p:txBody>
          <a:bodyPr anchor="b">
            <a:normAutofit/>
          </a:bodyPr>
          <a:lstStyle>
            <a:lvl1pPr algn="l">
              <a:defRPr sz="4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117600" y="4504944"/>
            <a:ext cx="8534400" cy="1085088"/>
          </a:xfrm>
        </p:spPr>
        <p:txBody>
          <a:bodyPr>
            <a:normAutofit/>
          </a:bodyPr>
          <a:lstStyle>
            <a:lvl1pPr marL="0" indent="0" algn="l">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48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8" name="Text Placeholder 18"/>
          <p:cNvSpPr>
            <a:spLocks noGrp="1"/>
          </p:cNvSpPr>
          <p:nvPr>
            <p:ph idx="1"/>
          </p:nvPr>
        </p:nvSpPr>
        <p:spPr>
          <a:xfrm>
            <a:off x="501651" y="1665289"/>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94083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327289" y="1705968"/>
            <a:ext cx="354787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504000" y="1700214"/>
            <a:ext cx="3547872"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8150577" y="1705968"/>
            <a:ext cx="354787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327289" y="1851441"/>
            <a:ext cx="3547872"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8" name="Text Placeholder 8"/>
          <p:cNvSpPr>
            <a:spLocks noGrp="1"/>
          </p:cNvSpPr>
          <p:nvPr>
            <p:ph type="body" sz="quarter" idx="18"/>
          </p:nvPr>
        </p:nvSpPr>
        <p:spPr>
          <a:xfrm>
            <a:off x="504000" y="1851441"/>
            <a:ext cx="3547872"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9" name="Text Placeholder 8"/>
          <p:cNvSpPr>
            <a:spLocks noGrp="1"/>
          </p:cNvSpPr>
          <p:nvPr>
            <p:ph type="body" sz="quarter" idx="19"/>
          </p:nvPr>
        </p:nvSpPr>
        <p:spPr>
          <a:xfrm>
            <a:off x="8150577" y="1851441"/>
            <a:ext cx="3547872"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Tree>
    <p:extLst>
      <p:ext uri="{BB962C8B-B14F-4D97-AF65-F5344CB8AC3E}">
        <p14:creationId xmlns:p14="http://schemas.microsoft.com/office/powerpoint/2010/main" val="2776556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9280" y="1857892"/>
            <a:ext cx="5462016"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9" name="Text Placeholder 8"/>
          <p:cNvSpPr>
            <a:spLocks noGrp="1"/>
          </p:cNvSpPr>
          <p:nvPr>
            <p:ph type="body" sz="quarter" idx="21"/>
          </p:nvPr>
        </p:nvSpPr>
        <p:spPr>
          <a:xfrm>
            <a:off x="6246195" y="1857892"/>
            <a:ext cx="5462016"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4" name="Rectangle 3"/>
          <p:cNvSpPr/>
          <p:nvPr userDrawn="1"/>
        </p:nvSpPr>
        <p:spPr>
          <a:xfrm>
            <a:off x="509280" y="1705378"/>
            <a:ext cx="5462016"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6246195" y="1705378"/>
            <a:ext cx="5462016"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10464050"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509280" y="4249682"/>
            <a:ext cx="5462016"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11" name="Text Placeholder 8"/>
          <p:cNvSpPr>
            <a:spLocks noGrp="1"/>
          </p:cNvSpPr>
          <p:nvPr>
            <p:ph type="body" sz="quarter" idx="23"/>
          </p:nvPr>
        </p:nvSpPr>
        <p:spPr>
          <a:xfrm>
            <a:off x="6246195" y="4249682"/>
            <a:ext cx="5462016" cy="1695450"/>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12" name="Rectangle 11"/>
          <p:cNvSpPr/>
          <p:nvPr userDrawn="1"/>
        </p:nvSpPr>
        <p:spPr>
          <a:xfrm>
            <a:off x="509280" y="4103518"/>
            <a:ext cx="54620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6246195" y="4103518"/>
            <a:ext cx="54620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4731915"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64051"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61090"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28408132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2" y="1665289"/>
            <a:ext cx="11188699" cy="392112"/>
          </a:xfrm>
        </p:spPr>
        <p:txBody>
          <a:bodyPr/>
          <a:lstStyle/>
          <a:p>
            <a:pPr lvl="0"/>
            <a:r>
              <a:rPr lang="en-US" noProof="0"/>
              <a:t>Click to edit Master text styles</a:t>
            </a:r>
          </a:p>
        </p:txBody>
      </p:sp>
    </p:spTree>
    <p:extLst>
      <p:ext uri="{BB962C8B-B14F-4D97-AF65-F5344CB8AC3E}">
        <p14:creationId xmlns:p14="http://schemas.microsoft.com/office/powerpoint/2010/main" val="364858221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25099" y="2125013"/>
            <a:ext cx="5608320"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4313" y="2125013"/>
            <a:ext cx="5608320" cy="3996000"/>
          </a:xfrm>
        </p:spPr>
        <p:txBody>
          <a:bodyPr/>
          <a:lstStyle/>
          <a:p>
            <a:r>
              <a:rPr lang="en-US" noProof="0"/>
              <a:t>Click icon to add chart</a:t>
            </a:r>
            <a:endParaRPr lang="en-US" noProof="0"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Tree>
    <p:extLst>
      <p:ext uri="{BB962C8B-B14F-4D97-AF65-F5344CB8AC3E}">
        <p14:creationId xmlns:p14="http://schemas.microsoft.com/office/powerpoint/2010/main" val="9892569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0" name="Content Placeholder 3"/>
          <p:cNvSpPr>
            <a:spLocks noGrp="1"/>
          </p:cNvSpPr>
          <p:nvPr>
            <p:ph sz="quarter" idx="10"/>
          </p:nvPr>
        </p:nvSpPr>
        <p:spPr>
          <a:xfrm>
            <a:off x="501652" y="1665289"/>
            <a:ext cx="5355165" cy="4455725"/>
          </a:xfrm>
          <a:prstGeom prst="rect">
            <a:avLst/>
          </a:prstGeom>
        </p:spPr>
        <p:txBody>
          <a:bodyPr/>
          <a:lstStyle>
            <a:lvl1pPr marL="0" indent="0" algn="l">
              <a:buFontTx/>
              <a:buNone/>
              <a:tabLst>
                <a:tab pos="5029200" algn="r"/>
              </a:tabLst>
              <a:defRPr sz="1200"/>
            </a:lvl1pPr>
            <a:lvl2pPr marL="127000" indent="-127000" algn="l">
              <a:buClrTx/>
              <a:buSzPct val="100000"/>
              <a:buFont typeface="Arial" panose="020B0604020202020204" pitchFamily="34" charset="0"/>
              <a:buChar char="•"/>
              <a:tabLst>
                <a:tab pos="5029200" algn="r"/>
              </a:tabLst>
              <a:defRPr sz="1200"/>
            </a:lvl2pPr>
            <a:lvl3pPr marL="279400" indent="-127000" algn="l">
              <a:buClrTx/>
              <a:buSzPct val="100000"/>
              <a:buFont typeface="Arial" panose="020B0604020202020204" pitchFamily="34" charset="0"/>
              <a:buChar char="−"/>
              <a:tabLst>
                <a:tab pos="5029200" algn="r"/>
              </a:tabLst>
              <a:defRPr sz="1200"/>
            </a:lvl3pPr>
            <a:lvl4pPr marL="431800" indent="-127000" algn="l">
              <a:buClrTx/>
              <a:buSzPct val="100000"/>
              <a:buFont typeface="Arial" panose="020B0604020202020204" pitchFamily="34" charset="0"/>
              <a:buChar char="◦"/>
              <a:tabLst>
                <a:tab pos="5029200" algn="r"/>
              </a:tabLst>
              <a:defRPr sz="1200"/>
            </a:lvl4pPr>
            <a:lvl5pPr marL="584200" indent="-127000" algn="l">
              <a:buClrTx/>
              <a:buSzPct val="100000"/>
              <a:buFont typeface="Arial" panose="020B0604020202020204" pitchFamily="34" charset="0"/>
              <a:buChar char="−"/>
              <a:tabLst>
                <a:tab pos="5029200" algn="r"/>
              </a:tabLst>
              <a:defRPr sz="1200"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hart Placeholder 2"/>
          <p:cNvSpPr>
            <a:spLocks noGrp="1"/>
          </p:cNvSpPr>
          <p:nvPr>
            <p:ph type="chart" sz="quarter" idx="21"/>
          </p:nvPr>
        </p:nvSpPr>
        <p:spPr>
          <a:xfrm>
            <a:off x="6341221" y="2125013"/>
            <a:ext cx="5349129"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Tree>
    <p:extLst>
      <p:ext uri="{BB962C8B-B14F-4D97-AF65-F5344CB8AC3E}">
        <p14:creationId xmlns:p14="http://schemas.microsoft.com/office/powerpoint/2010/main" val="7219414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Click to edit Master text styles</a:t>
            </a:r>
          </a:p>
        </p:txBody>
      </p:sp>
    </p:spTree>
    <p:extLst>
      <p:ext uri="{BB962C8B-B14F-4D97-AF65-F5344CB8AC3E}">
        <p14:creationId xmlns:p14="http://schemas.microsoft.com/office/powerpoint/2010/main" val="18481912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0" y="1665289"/>
            <a:ext cx="5594351"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6342371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505856" y="727200"/>
            <a:ext cx="72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3" name="Subtitle 2"/>
          <p:cNvSpPr>
            <a:spLocks noGrp="1"/>
          </p:cNvSpPr>
          <p:nvPr>
            <p:ph type="subTitle" idx="1" hasCustomPrompt="1"/>
          </p:nvPr>
        </p:nvSpPr>
        <p:spPr bwMode="gray">
          <a:xfrm>
            <a:off x="503989" y="586423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726378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03989" y="586423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0715228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BD76D76-1DDD-4A53-8C1C-2E45B77C1C18}" type="slidenum">
              <a:rPr lang="en-US" smtClean="0">
                <a:solidFill>
                  <a:srgbClr val="1C1C1C"/>
                </a:solidFill>
              </a:rPr>
              <a:pPr/>
              <a:t>‹#›</a:t>
            </a:fld>
            <a:endParaRPr lang="en-US" dirty="0">
              <a:solidFill>
                <a:srgbClr val="1C1C1C"/>
              </a:solidFill>
            </a:endParaRPr>
          </a:p>
        </p:txBody>
      </p:sp>
    </p:spTree>
    <p:extLst>
      <p:ext uri="{BB962C8B-B14F-4D97-AF65-F5344CB8AC3E}">
        <p14:creationId xmlns:p14="http://schemas.microsoft.com/office/powerpoint/2010/main" val="4125433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83173026"/>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a:prstGeom prst="rect">
            <a:avLst/>
          </a:prstGeo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5" name="CaseCode"/>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7" name="Copyright"/>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8" name="TextBox 7"/>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30915284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a:prstGeom prst="rect">
            <a:avLst/>
          </a:prstGeo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4067"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3" name="CaseCode"/>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Copyright"/>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53139584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a:prstGeom prst="rect">
            <a:avLst/>
          </a:prstGeo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CaseCode"/>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Copyright"/>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16896138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a:prstGeom prst="rect">
            <a:avLst/>
          </a:prstGeo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CaseCode"/>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Copyright"/>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7041756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a:prstGeom prst="rect">
            <a:avLst/>
          </a:prstGeo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824946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75"/>
            <a:ext cx="915236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Copyright"/>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291999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7200"/>
            <a:ext cx="9277349"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Copyright"/>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96691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Copyright"/>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90500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Copyright"/>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14099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Footer">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64899" y="6056381"/>
            <a:ext cx="10058400" cy="365125"/>
          </a:xfrm>
          <a:prstGeom prst="rect">
            <a:avLst/>
          </a:prstGeom>
        </p:spPr>
        <p:txBody>
          <a:bodyPr/>
          <a:lstStyle>
            <a:lvl1pPr>
              <a:defRPr sz="1600" b="1">
                <a:solidFill>
                  <a:schemeClr val="tx1"/>
                </a:solidFill>
                <a:latin typeface="Arial" panose="020B0604020202020204" pitchFamily="34" charset="0"/>
                <a:cs typeface="Arial" panose="020B0604020202020204" pitchFamily="34" charset="0"/>
              </a:defRPr>
            </a:lvl1pPr>
          </a:lstStyle>
          <a:p>
            <a:endParaRPr lang="en-US" dirty="0">
              <a:solidFill>
                <a:srgbClr val="1C1C1C"/>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BD76D76-1DDD-4A53-8C1C-2E45B77C1C1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451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11611321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29100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29634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501651" y="1700213"/>
            <a:ext cx="11165416"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4889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20277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1650" y="1665289"/>
            <a:ext cx="5305580"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671786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92039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956365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700213"/>
            <a:ext cx="2706624"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700213"/>
            <a:ext cx="2706624"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700213"/>
            <a:ext cx="2706624"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700213"/>
            <a:ext cx="2706624"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49" y="3108509"/>
            <a:ext cx="2706624" cy="3264408"/>
          </a:xfrm>
        </p:spPr>
        <p:txBody>
          <a:bodyPr/>
          <a:lstStyle>
            <a:lvl1pPr marL="0" indent="0" algn="l" rtl="0" eaLnBrk="1" latinLnBrk="0" hangingPunct="1">
              <a:spcBef>
                <a:spcPts val="0"/>
              </a:spcBef>
              <a:spcAft>
                <a:spcPts val="1000"/>
              </a:spcAft>
              <a:buSzPct val="100000"/>
              <a:buFontTx/>
              <a:buNone/>
              <a:tabLst>
                <a:tab pos="5029200" algn="r"/>
              </a:tabLst>
              <a:defRPr lang="en-US" sz="1200" b="0" kern="1200" noProof="0" dirty="0" smtClean="0">
                <a:solidFill>
                  <a:schemeClr val="tx1"/>
                </a:solidFill>
                <a:latin typeface="+mn-lt"/>
                <a:ea typeface="+mn-ea"/>
                <a:cs typeface="+mn-cs"/>
              </a:defRPr>
            </a:lvl1pPr>
            <a:lvl2pPr marL="1270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2pPr>
            <a:lvl3pPr marL="2794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3pPr>
            <a:lvl4pPr marL="4318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4pPr>
            <a:lvl5pPr marL="5842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a:solidFill>
                  <a:schemeClr val="tx1"/>
                </a:solidFill>
                <a:latin typeface="+mn-lt"/>
                <a:ea typeface="+mn-ea"/>
                <a:cs typeface="+mn-cs"/>
              </a:defRPr>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62660" y="3108509"/>
            <a:ext cx="2706624"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11" name="Text Placeholder 8"/>
          <p:cNvSpPr>
            <a:spLocks noGrp="1"/>
          </p:cNvSpPr>
          <p:nvPr>
            <p:ph type="body" sz="quarter" idx="19"/>
          </p:nvPr>
        </p:nvSpPr>
        <p:spPr>
          <a:xfrm>
            <a:off x="3332155" y="3108509"/>
            <a:ext cx="2706624" cy="326440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12" name="Text Placeholder 8"/>
          <p:cNvSpPr>
            <a:spLocks noGrp="1"/>
          </p:cNvSpPr>
          <p:nvPr>
            <p:ph type="body" sz="quarter" idx="20"/>
          </p:nvPr>
        </p:nvSpPr>
        <p:spPr>
          <a:xfrm>
            <a:off x="8993167" y="3108509"/>
            <a:ext cx="2706624"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Tree>
    <p:extLst>
      <p:ext uri="{BB962C8B-B14F-4D97-AF65-F5344CB8AC3E}">
        <p14:creationId xmlns:p14="http://schemas.microsoft.com/office/powerpoint/2010/main" val="2002335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683483" y="1880213"/>
            <a:ext cx="3288000" cy="1944000"/>
          </a:xfrm>
        </p:spPr>
        <p:txBody>
          <a:bodyPr vert="horz" lIns="0" tIns="0" rIns="0" bIns="0" rtlCol="0">
            <a:noAutofit/>
          </a:bodyPr>
          <a:lstStyle>
            <a:lvl1pPr marL="0" indent="0" algn="l">
              <a:buFontTx/>
              <a:buNone/>
              <a:defRPr lang="en-US" noProof="0" dirty="0" smtClean="0"/>
            </a:lvl1pPr>
            <a:lvl2pPr marL="127000" indent="-127000" algn="l">
              <a:buClrTx/>
              <a:buSzPct val="100000"/>
              <a:buFont typeface="Arial" panose="020B0604020202020204" pitchFamily="34" charset="0"/>
              <a:buChar char="•"/>
              <a:defRPr lang="en-US" noProof="0" dirty="0" smtClean="0"/>
            </a:lvl2pPr>
          </a:lstStyle>
          <a:p>
            <a:pPr lvl="0">
              <a:buFontTx/>
              <a:tabLst>
                <a:tab pos="5029200" algn="r"/>
              </a:tabLst>
            </a:pPr>
            <a:r>
              <a:rPr lang="en-US" noProof="0"/>
              <a:t>Click to edit Master text styles</a:t>
            </a:r>
          </a:p>
          <a:p>
            <a:pPr lvl="1">
              <a:buFontTx/>
              <a:tabLst>
                <a:tab pos="5029200" algn="r"/>
              </a:tabLst>
            </a:pPr>
            <a:r>
              <a:rPr lang="en-US" noProof="0"/>
              <a:t>Second level</a:t>
            </a:r>
          </a:p>
        </p:txBody>
      </p:sp>
      <p:sp>
        <p:nvSpPr>
          <p:cNvPr id="14" name="Text Placeholder 12"/>
          <p:cNvSpPr>
            <a:spLocks noGrp="1"/>
          </p:cNvSpPr>
          <p:nvPr>
            <p:ph type="body" sz="quarter" idx="33"/>
          </p:nvPr>
        </p:nvSpPr>
        <p:spPr>
          <a:xfrm>
            <a:off x="8396560" y="1880213"/>
            <a:ext cx="3291840" cy="1944000"/>
          </a:xfrm>
        </p:spPr>
        <p:txBody>
          <a:bodyPr vert="horz" lIns="0" tIns="0" rIns="0" bIns="0" rtlCol="0">
            <a:noAutofit/>
          </a:bodyPr>
          <a:lstStyle>
            <a:lvl1pPr>
              <a:defRPr lang="en-US" noProof="0" smtClean="0"/>
            </a:lvl1pPr>
            <a:lvl2pPr>
              <a:defRPr lang="en-US" noProof="0" smtClean="0"/>
            </a:lvl2pPr>
          </a:lstStyle>
          <a:p>
            <a:pPr lvl="0">
              <a:buFontTx/>
              <a:tabLst>
                <a:tab pos="5029200" algn="r"/>
              </a:tabLst>
            </a:pPr>
            <a:r>
              <a:rPr lang="en-US" noProof="0"/>
              <a:t>Click to edit Master text styles</a:t>
            </a:r>
          </a:p>
          <a:p>
            <a:pPr lvl="1">
              <a:buFontTx/>
              <a:tabLst>
                <a:tab pos="5029200" algn="r"/>
              </a:tabLst>
            </a:pPr>
            <a:r>
              <a:rPr lang="en-US" noProof="0"/>
              <a:t>Second level</a:t>
            </a:r>
          </a:p>
        </p:txBody>
      </p:sp>
      <p:sp>
        <p:nvSpPr>
          <p:cNvPr id="15" name="Text Placeholder 12"/>
          <p:cNvSpPr>
            <a:spLocks noGrp="1"/>
          </p:cNvSpPr>
          <p:nvPr>
            <p:ph type="body" sz="quarter" idx="34"/>
          </p:nvPr>
        </p:nvSpPr>
        <p:spPr>
          <a:xfrm>
            <a:off x="2683483" y="4256213"/>
            <a:ext cx="3288000" cy="1944000"/>
          </a:xfrm>
        </p:spPr>
        <p:txBody>
          <a:bodyPr vert="horz" lIns="0" tIns="0" rIns="0" bIns="0" rtlCol="0">
            <a:noAutofit/>
          </a:bodyPr>
          <a:lstStyle>
            <a:lvl1pPr>
              <a:defRPr lang="en-US" noProof="0" smtClean="0"/>
            </a:lvl1pPr>
            <a:lvl2pPr>
              <a:defRPr lang="en-US" noProof="0" smtClean="0"/>
            </a:lvl2pPr>
          </a:lstStyle>
          <a:p>
            <a:pPr lvl="0">
              <a:buFontTx/>
              <a:tabLst>
                <a:tab pos="5029200" algn="r"/>
              </a:tabLst>
            </a:pPr>
            <a:r>
              <a:rPr lang="en-US" noProof="0"/>
              <a:t>Click to edit Master text styles</a:t>
            </a:r>
          </a:p>
          <a:p>
            <a:pPr lvl="1">
              <a:buFontTx/>
              <a:tabLst>
                <a:tab pos="5029200" algn="r"/>
              </a:tabLst>
            </a:pPr>
            <a:r>
              <a:rPr lang="en-US" noProof="0"/>
              <a:t>Second level</a:t>
            </a:r>
          </a:p>
        </p:txBody>
      </p:sp>
      <p:sp>
        <p:nvSpPr>
          <p:cNvPr id="16" name="Text Placeholder 12"/>
          <p:cNvSpPr>
            <a:spLocks noGrp="1"/>
          </p:cNvSpPr>
          <p:nvPr>
            <p:ph type="body" sz="quarter" idx="35"/>
          </p:nvPr>
        </p:nvSpPr>
        <p:spPr>
          <a:xfrm>
            <a:off x="8396560" y="4256213"/>
            <a:ext cx="3291840" cy="1944000"/>
          </a:xfrm>
        </p:spPr>
        <p:txBody>
          <a:bodyPr vert="horz" lIns="0" tIns="0" rIns="0" bIns="0" rtlCol="0">
            <a:noAutofit/>
          </a:bodyPr>
          <a:lstStyle>
            <a:lvl1pPr>
              <a:defRPr lang="en-US" noProof="0" smtClean="0"/>
            </a:lvl1pPr>
            <a:lvl2pPr>
              <a:defRPr lang="en-US" noProof="0" smtClean="0"/>
            </a:lvl2pPr>
          </a:lstStyle>
          <a:p>
            <a:pPr lvl="0">
              <a:buFontTx/>
              <a:tabLst>
                <a:tab pos="5029200" algn="r"/>
              </a:tabLst>
            </a:pPr>
            <a:r>
              <a:rPr lang="en-US" noProof="0"/>
              <a:t>Click to edit Master text styles</a:t>
            </a:r>
          </a:p>
          <a:p>
            <a:pPr lvl="1">
              <a:buFontTx/>
              <a:tabLst>
                <a:tab pos="5029200" algn="r"/>
              </a:tabLst>
            </a:pPr>
            <a:r>
              <a:rPr lang="en-US" noProof="0"/>
              <a:t>Second level</a:t>
            </a:r>
          </a:p>
        </p:txBody>
      </p:sp>
    </p:spTree>
    <p:extLst>
      <p:ext uri="{BB962C8B-B14F-4D97-AF65-F5344CB8AC3E}">
        <p14:creationId xmlns:p14="http://schemas.microsoft.com/office/powerpoint/2010/main" val="243251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ransition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080768" y="1524000"/>
            <a:ext cx="8144256" cy="3429000"/>
          </a:xfrm>
          <a:prstGeom prst="rect">
            <a:avLst/>
          </a:prstGeom>
        </p:spPr>
        <p:txBody>
          <a:bodyPr>
            <a:normAutofit/>
          </a:bodyPr>
          <a:lstStyle>
            <a:lvl1pPr>
              <a:defRPr sz="4000">
                <a:solidFill>
                  <a:schemeClr val="tx2"/>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BD76D76-1DDD-4A53-8C1C-2E45B77C1C18}" type="slidenum">
              <a:rPr lang="en-US" smtClean="0">
                <a:solidFill>
                  <a:srgbClr val="1C1C1C"/>
                </a:solidFill>
              </a:rPr>
              <a:pPr/>
              <a:t>‹#›</a:t>
            </a:fld>
            <a:endParaRPr lang="en-US" dirty="0">
              <a:solidFill>
                <a:srgbClr val="1C1C1C"/>
              </a:solidFill>
            </a:endParaRPr>
          </a:p>
        </p:txBody>
      </p:sp>
    </p:spTree>
    <p:extLst>
      <p:ext uri="{BB962C8B-B14F-4D97-AF65-F5344CB8AC3E}">
        <p14:creationId xmlns:p14="http://schemas.microsoft.com/office/powerpoint/2010/main" val="3327830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700214"/>
            <a:ext cx="36576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40265" y="1700214"/>
            <a:ext cx="3657600"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0957" y="1700214"/>
            <a:ext cx="3657600" cy="1971675"/>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501651" y="3832225"/>
            <a:ext cx="3657600" cy="2095200"/>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0959" y="3832225"/>
            <a:ext cx="36576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40265" y="3832225"/>
            <a:ext cx="36576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442702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2016"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9" name="Text Placeholder 8"/>
          <p:cNvSpPr>
            <a:spLocks noGrp="1"/>
          </p:cNvSpPr>
          <p:nvPr>
            <p:ph type="body" sz="quarter" idx="21"/>
          </p:nvPr>
        </p:nvSpPr>
        <p:spPr>
          <a:xfrm>
            <a:off x="6246193" y="1857892"/>
            <a:ext cx="5462016"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1511496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Tree>
    <p:extLst>
      <p:ext uri="{BB962C8B-B14F-4D97-AF65-F5344CB8AC3E}">
        <p14:creationId xmlns:p14="http://schemas.microsoft.com/office/powerpoint/2010/main" val="4242373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5" name="Text Placeholder 8"/>
          <p:cNvSpPr>
            <a:spLocks noGrp="1"/>
          </p:cNvSpPr>
          <p:nvPr>
            <p:ph type="body" sz="quarter" idx="18"/>
          </p:nvPr>
        </p:nvSpPr>
        <p:spPr>
          <a:xfrm>
            <a:off x="9100752" y="2556000"/>
            <a:ext cx="2592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6" name="Text Placeholder 8"/>
          <p:cNvSpPr>
            <a:spLocks noGrp="1"/>
          </p:cNvSpPr>
          <p:nvPr>
            <p:ph type="body" sz="quarter" idx="19"/>
          </p:nvPr>
        </p:nvSpPr>
        <p:spPr>
          <a:xfrm>
            <a:off x="3369584" y="2556000"/>
            <a:ext cx="2592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7" name="Text Placeholder 8"/>
          <p:cNvSpPr>
            <a:spLocks noGrp="1"/>
          </p:cNvSpPr>
          <p:nvPr>
            <p:ph type="body" sz="quarter" idx="20"/>
          </p:nvPr>
        </p:nvSpPr>
        <p:spPr>
          <a:xfrm>
            <a:off x="6235168" y="2556000"/>
            <a:ext cx="2592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13" name="CaseCode"/>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Copyright"/>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428029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668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002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6BDDE3B-6E17-4A89-9F93-DBB317C0A6AD}" type="slidenum">
              <a:rPr lang="en-US" smtClean="0"/>
              <a:t>‹#›</a:t>
            </a:fld>
            <a:endParaRPr lang="en-US" dirty="0"/>
          </a:p>
        </p:txBody>
      </p:sp>
    </p:spTree>
    <p:extLst>
      <p:ext uri="{BB962C8B-B14F-4D97-AF65-F5344CB8AC3E}">
        <p14:creationId xmlns:p14="http://schemas.microsoft.com/office/powerpoint/2010/main" val="4140272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5819971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2354957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7324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4"/>
          <p:cNvSpPr>
            <a:spLocks noGrp="1"/>
          </p:cNvSpPr>
          <p:nvPr>
            <p:ph type="sldNum" sz="quarter" idx="12"/>
          </p:nvPr>
        </p:nvSpPr>
        <p:spPr/>
        <p:txBody>
          <a:bodyPr/>
          <a:lstStyle/>
          <a:p>
            <a:fld id="{1BD76D76-1DDD-4A53-8C1C-2E45B77C1C18}" type="slidenum">
              <a:rPr lang="en-US" smtClean="0">
                <a:solidFill>
                  <a:srgbClr val="1C1C1C"/>
                </a:solidFill>
              </a:rPr>
              <a:pPr/>
              <a:t>‹#›</a:t>
            </a:fld>
            <a:endParaRPr lang="en-US" dirty="0">
              <a:solidFill>
                <a:srgbClr val="1C1C1C"/>
              </a:solidFill>
            </a:endParaRPr>
          </a:p>
        </p:txBody>
      </p:sp>
    </p:spTree>
    <p:extLst>
      <p:ext uri="{BB962C8B-B14F-4D97-AF65-F5344CB8AC3E}">
        <p14:creationId xmlns:p14="http://schemas.microsoft.com/office/powerpoint/2010/main" val="2072436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Intro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t="345" b="345"/>
          <a:stretch/>
        </p:blipFill>
        <p:spPr>
          <a:xfrm>
            <a:off x="0" y="0"/>
            <a:ext cx="12192000" cy="1828800"/>
          </a:xfrm>
          <a:prstGeom prst="rect">
            <a:avLst/>
          </a:prstGeom>
          <a:solidFill>
            <a:schemeClr val="bg1"/>
          </a:solidFill>
          <a:ln>
            <a:noFill/>
          </a:ln>
        </p:spPr>
      </p:pic>
      <p:sp>
        <p:nvSpPr>
          <p:cNvPr id="2" name="Title 1"/>
          <p:cNvSpPr>
            <a:spLocks noGrp="1"/>
          </p:cNvSpPr>
          <p:nvPr>
            <p:ph type="ctrTitle"/>
          </p:nvPr>
        </p:nvSpPr>
        <p:spPr>
          <a:xfrm>
            <a:off x="1117600" y="1676401"/>
            <a:ext cx="7823200" cy="2289175"/>
          </a:xfrm>
        </p:spPr>
        <p:txBody>
          <a:bodyPr anchor="b">
            <a:normAutofit/>
          </a:bodyPr>
          <a:lstStyle>
            <a:lvl1pPr algn="l">
              <a:defRPr sz="4000">
                <a:solidFill>
                  <a:srgbClr val="F45F20"/>
                </a:solidFill>
              </a:defRPr>
            </a:lvl1pPr>
          </a:lstStyle>
          <a:p>
            <a:r>
              <a:rPr lang="en-US"/>
              <a:t>Click to edit Master title style</a:t>
            </a:r>
          </a:p>
        </p:txBody>
      </p:sp>
      <p:sp>
        <p:nvSpPr>
          <p:cNvPr id="3" name="Subtitle 2"/>
          <p:cNvSpPr>
            <a:spLocks noGrp="1"/>
          </p:cNvSpPr>
          <p:nvPr>
            <p:ph type="subTitle" idx="1"/>
          </p:nvPr>
        </p:nvSpPr>
        <p:spPr>
          <a:xfrm>
            <a:off x="1117600" y="4504944"/>
            <a:ext cx="8534400" cy="1085088"/>
          </a:xfrm>
        </p:spPr>
        <p:txBody>
          <a:bodyPr>
            <a:normAutofit/>
          </a:bodyPr>
          <a:lstStyle>
            <a:lvl1pPr marL="0" indent="0" algn="l">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t="112" b="112"/>
          <a:stretch/>
        </p:blipFill>
        <p:spPr>
          <a:xfrm>
            <a:off x="10134600" y="4952999"/>
            <a:ext cx="2057400" cy="1888067"/>
          </a:xfrm>
          <a:prstGeom prst="rect">
            <a:avLst/>
          </a:prstGeom>
          <a:noFill/>
          <a:ln>
            <a:noFill/>
          </a:ln>
        </p:spPr>
      </p:pic>
      <p:cxnSp>
        <p:nvCxnSpPr>
          <p:cNvPr id="6" name="Straight Connector 5"/>
          <p:cNvCxnSpPr/>
          <p:nvPr userDrawn="1"/>
        </p:nvCxnSpPr>
        <p:spPr>
          <a:xfrm>
            <a:off x="1210733" y="4241802"/>
            <a:ext cx="9601200" cy="0"/>
          </a:xfrm>
          <a:prstGeom prst="line">
            <a:avLst/>
          </a:prstGeom>
          <a:ln w="19050">
            <a:solidFill>
              <a:srgbClr val="F45F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849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45F20"/>
                </a:solidFill>
              </a:defRPr>
            </a:lvl1pPr>
          </a:lstStyle>
          <a:p>
            <a:r>
              <a:rPr lang="en-US"/>
              <a:t>Click to edit Master title style</a:t>
            </a:r>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5164343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45F20"/>
                </a:solidFill>
              </a:defRPr>
            </a:lvl1pPr>
          </a:lstStyle>
          <a:p>
            <a:r>
              <a:rPr lang="en-US"/>
              <a:t>Click to edit Master title style</a:t>
            </a:r>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6BDDE3B-6E17-4A89-9F93-DBB317C0A6AD}" type="slidenum">
              <a:rPr lang="en-US" smtClean="0"/>
              <a:pPr/>
              <a:t>‹#›</a:t>
            </a:fld>
            <a:endParaRPr lang="en-US"/>
          </a:p>
        </p:txBody>
      </p:sp>
      <p:sp>
        <p:nvSpPr>
          <p:cNvPr id="8" name="Text Placeholder 7"/>
          <p:cNvSpPr>
            <a:spLocks noGrp="1"/>
          </p:cNvSpPr>
          <p:nvPr>
            <p:ph type="body" sz="quarter" idx="13"/>
          </p:nvPr>
        </p:nvSpPr>
        <p:spPr>
          <a:xfrm>
            <a:off x="390144" y="6019800"/>
            <a:ext cx="10277856" cy="381000"/>
          </a:xfrm>
        </p:spPr>
        <p:txBody>
          <a:bodyPr anchor="ct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009454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ransition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solidFill>
            <a:schemeClr val="bg1"/>
          </a:solidFill>
          <a:ln>
            <a:noFill/>
          </a:ln>
        </p:spPr>
      </p:pic>
      <p:sp>
        <p:nvSpPr>
          <p:cNvPr id="2" name="Title 1"/>
          <p:cNvSpPr>
            <a:spLocks noGrp="1"/>
          </p:cNvSpPr>
          <p:nvPr>
            <p:ph type="title"/>
          </p:nvPr>
        </p:nvSpPr>
        <p:spPr>
          <a:xfrm>
            <a:off x="2080768" y="1524000"/>
            <a:ext cx="8144256" cy="3429000"/>
          </a:xfrm>
        </p:spPr>
        <p:txBody>
          <a:bodyPr>
            <a:normAutofit/>
          </a:bodyPr>
          <a:lstStyle>
            <a:lvl1pPr>
              <a:defRPr sz="4000">
                <a:solidFill>
                  <a:srgbClr val="F45F20"/>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C6BDDE3B-6E17-4A89-9F93-DBB317C0A6AD}" type="slidenum">
              <a:rPr lang="en-US" smtClean="0"/>
              <a:t>‹#›</a:t>
            </a:fld>
            <a:endParaRPr lang="en-US"/>
          </a:p>
        </p:txBody>
      </p:sp>
      <p:pic>
        <p:nvPicPr>
          <p:cNvPr id="7" name="Picture 6">
            <a:extLst>
              <a:ext uri="{FF2B5EF4-FFF2-40B4-BE49-F238E27FC236}">
                <a16:creationId xmlns:a16="http://schemas.microsoft.com/office/drawing/2014/main" id="{0DDCAE33-25B9-EC4F-8F7E-229AE93CF3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44200" y="5410200"/>
            <a:ext cx="1447800" cy="1447800"/>
          </a:xfrm>
          <a:prstGeom prst="rect">
            <a:avLst/>
          </a:prstGeom>
          <a:noFill/>
          <a:ln>
            <a:noFill/>
          </a:ln>
        </p:spPr>
      </p:pic>
    </p:spTree>
    <p:extLst>
      <p:ext uri="{BB962C8B-B14F-4D97-AF65-F5344CB8AC3E}">
        <p14:creationId xmlns:p14="http://schemas.microsoft.com/office/powerpoint/2010/main" val="1258249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313"/>
            <a:ext cx="12192000" cy="6858000"/>
          </a:xfrm>
          <a:prstGeom prst="rect">
            <a:avLst/>
          </a:prstGeom>
          <a:solidFill>
            <a:schemeClr val="bg1"/>
          </a:solidFill>
          <a:ln>
            <a:noFill/>
          </a:ln>
        </p:spPr>
      </p:pic>
      <p:sp>
        <p:nvSpPr>
          <p:cNvPr id="5" name="Slide Number Placeholder 4"/>
          <p:cNvSpPr>
            <a:spLocks noGrp="1"/>
          </p:cNvSpPr>
          <p:nvPr>
            <p:ph type="sldNum" sz="quarter" idx="12"/>
          </p:nvPr>
        </p:nvSpPr>
        <p:spPr/>
        <p:txBody>
          <a:bodyPr/>
          <a:lstStyle/>
          <a:p>
            <a:fld id="{C6BDDE3B-6E17-4A89-9F93-DBB317C0A6AD}" type="slidenum">
              <a:rPr lang="en-US" smtClean="0"/>
              <a:t>‹#›</a:t>
            </a:fld>
            <a:endParaRPr lang="en-US"/>
          </a:p>
        </p:txBody>
      </p:sp>
      <p:pic>
        <p:nvPicPr>
          <p:cNvPr id="6" name="Picture 5">
            <a:extLst>
              <a:ext uri="{FF2B5EF4-FFF2-40B4-BE49-F238E27FC236}">
                <a16:creationId xmlns:a16="http://schemas.microsoft.com/office/drawing/2014/main" id="{7C92F136-FBB0-A141-B9E6-6C73886DAB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44200" y="5410200"/>
            <a:ext cx="1447800" cy="1447800"/>
          </a:xfrm>
          <a:prstGeom prst="rect">
            <a:avLst/>
          </a:prstGeom>
          <a:noFill/>
          <a:ln>
            <a:noFill/>
          </a:ln>
        </p:spPr>
      </p:pic>
    </p:spTree>
    <p:extLst>
      <p:ext uri="{BB962C8B-B14F-4D97-AF65-F5344CB8AC3E}">
        <p14:creationId xmlns:p14="http://schemas.microsoft.com/office/powerpoint/2010/main" val="17936073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Content Slide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45F20"/>
                </a:solidFill>
              </a:defRPr>
            </a:lvl1pPr>
          </a:lstStyle>
          <a:p>
            <a:r>
              <a:rPr lang="en-US"/>
              <a:t>Click to edit Master title style</a:t>
            </a:r>
          </a:p>
        </p:txBody>
      </p:sp>
      <p:sp>
        <p:nvSpPr>
          <p:cNvPr id="3" name="Content Placeholder 2"/>
          <p:cNvSpPr>
            <a:spLocks noGrp="1"/>
          </p:cNvSpPr>
          <p:nvPr>
            <p:ph sz="half" idx="1"/>
          </p:nvPr>
        </p:nvSpPr>
        <p:spPr>
          <a:xfrm>
            <a:off x="459232" y="1066801"/>
            <a:ext cx="5384800" cy="5059363"/>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7232" y="1066801"/>
            <a:ext cx="5384800" cy="5059363"/>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2872902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45F20"/>
                </a:solidFill>
              </a:defRPr>
            </a:lvl1pPr>
          </a:lstStyle>
          <a:p>
            <a:r>
              <a:rPr lang="en-US"/>
              <a:t>Click to edit Master title style</a:t>
            </a:r>
          </a:p>
        </p:txBody>
      </p:sp>
      <p:sp>
        <p:nvSpPr>
          <p:cNvPr id="3" name="Text Placeholder 2"/>
          <p:cNvSpPr>
            <a:spLocks noGrp="1"/>
          </p:cNvSpPr>
          <p:nvPr>
            <p:ph type="body" idx="1"/>
          </p:nvPr>
        </p:nvSpPr>
        <p:spPr>
          <a:xfrm>
            <a:off x="479552" y="1066800"/>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9552" y="1706562"/>
            <a:ext cx="5386917" cy="3951288"/>
          </a:xfrm>
        </p:spPr>
        <p:txBody>
          <a:bodyPr/>
          <a:lstStyle>
            <a:lvl1pPr marL="274320" indent="-274320">
              <a:buClr>
                <a:schemeClr val="tx2"/>
              </a:buClr>
              <a:buFont typeface="Wingdings" panose="05000000000000000000" pitchFamily="2" charset="2"/>
              <a:buChar char="§"/>
              <a:defRPr sz="2000"/>
            </a:lvl1pPr>
            <a:lvl2pPr>
              <a:buClrTx/>
              <a:defRPr sz="1800"/>
            </a:lvl2pPr>
            <a:lvl3pPr>
              <a:buClrTx/>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63320" y="1066800"/>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63320" y="1706562"/>
            <a:ext cx="5389033" cy="3951288"/>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40822203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Intro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33337" b="73333"/>
          <a:stretch/>
        </p:blipFill>
        <p:spPr>
          <a:xfrm>
            <a:off x="0" y="0"/>
            <a:ext cx="12192000" cy="1828800"/>
          </a:xfrm>
          <a:prstGeom prst="rect">
            <a:avLst/>
          </a:prstGeom>
          <a:solidFill>
            <a:schemeClr val="bg1"/>
          </a:solidFill>
          <a:ln>
            <a:noFill/>
          </a:ln>
        </p:spPr>
      </p:pic>
      <p:sp>
        <p:nvSpPr>
          <p:cNvPr id="2" name="Title 1"/>
          <p:cNvSpPr>
            <a:spLocks noGrp="1"/>
          </p:cNvSpPr>
          <p:nvPr>
            <p:ph type="ctrTitle"/>
          </p:nvPr>
        </p:nvSpPr>
        <p:spPr>
          <a:xfrm>
            <a:off x="1117600" y="1676401"/>
            <a:ext cx="7823200" cy="2289175"/>
          </a:xfrm>
        </p:spPr>
        <p:txBody>
          <a:bodyPr anchor="b">
            <a:normAutofit/>
          </a:bodyPr>
          <a:lstStyle>
            <a:lvl1pPr algn="l">
              <a:defRPr sz="40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117600" y="4504944"/>
            <a:ext cx="8534400" cy="1085088"/>
          </a:xfrm>
        </p:spPr>
        <p:txBody>
          <a:bodyPr>
            <a:normAutofit/>
          </a:bodyPr>
          <a:lstStyle>
            <a:lvl1pPr marL="0" indent="0" algn="l">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6" name="Straight Connector 5"/>
          <p:cNvCxnSpPr/>
          <p:nvPr userDrawn="1"/>
        </p:nvCxnSpPr>
        <p:spPr>
          <a:xfrm>
            <a:off x="1210733" y="4241802"/>
            <a:ext cx="96012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916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6BDDE3B-6E17-4A89-9F93-DBB317C0A6AD}" type="slidenum">
              <a:rPr lang="en-US" smtClean="0"/>
              <a:t>‹#›</a:t>
            </a:fld>
            <a:endParaRPr lang="en-US" dirty="0"/>
          </a:p>
        </p:txBody>
      </p:sp>
    </p:spTree>
    <p:extLst>
      <p:ext uri="{BB962C8B-B14F-4D97-AF65-F5344CB8AC3E}">
        <p14:creationId xmlns:p14="http://schemas.microsoft.com/office/powerpoint/2010/main" val="2789175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6BDDE3B-6E17-4A89-9F93-DBB317C0A6AD}" type="slidenum">
              <a:rPr lang="en-US" smtClean="0"/>
              <a:pPr/>
              <a:t>‹#›</a:t>
            </a:fld>
            <a:endParaRPr lang="en-US" dirty="0"/>
          </a:p>
        </p:txBody>
      </p:sp>
      <p:sp>
        <p:nvSpPr>
          <p:cNvPr id="8" name="Text Placeholder 7"/>
          <p:cNvSpPr>
            <a:spLocks noGrp="1"/>
          </p:cNvSpPr>
          <p:nvPr>
            <p:ph type="body" sz="quarter" idx="13"/>
          </p:nvPr>
        </p:nvSpPr>
        <p:spPr>
          <a:xfrm>
            <a:off x="390144" y="6019800"/>
            <a:ext cx="10277856" cy="381000"/>
          </a:xfrm>
        </p:spPr>
        <p:txBody>
          <a:bodyPr anchor="ct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8068" y="5775324"/>
            <a:ext cx="775548" cy="798449"/>
          </a:xfrm>
          <a:prstGeom prst="rect">
            <a:avLst/>
          </a:prstGeom>
        </p:spPr>
      </p:pic>
    </p:spTree>
    <p:extLst>
      <p:ext uri="{BB962C8B-B14F-4D97-AF65-F5344CB8AC3E}">
        <p14:creationId xmlns:p14="http://schemas.microsoft.com/office/powerpoint/2010/main" val="211770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32" y="1066805"/>
            <a:ext cx="5384800" cy="5059363"/>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47232" y="1066805"/>
            <a:ext cx="5384800" cy="5059363"/>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BD76D76-1DDD-4A53-8C1C-2E45B77C1C18}" type="slidenum">
              <a:rPr lang="en-US" smtClean="0">
                <a:solidFill>
                  <a:srgbClr val="1C1C1C"/>
                </a:solidFill>
              </a:rPr>
              <a:pPr/>
              <a:t>‹#›</a:t>
            </a:fld>
            <a:endParaRPr lang="en-US" dirty="0">
              <a:solidFill>
                <a:srgbClr val="1C1C1C"/>
              </a:solidFill>
            </a:endParaRPr>
          </a:p>
        </p:txBody>
      </p:sp>
    </p:spTree>
    <p:extLst>
      <p:ext uri="{BB962C8B-B14F-4D97-AF65-F5344CB8AC3E}">
        <p14:creationId xmlns:p14="http://schemas.microsoft.com/office/powerpoint/2010/main" val="7450210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 Footer">
    <p:spTree>
      <p:nvGrpSpPr>
        <p:cNvPr id="1" name=""/>
        <p:cNvGrpSpPr/>
        <p:nvPr/>
      </p:nvGrpSpPr>
      <p:grpSpPr>
        <a:xfrm>
          <a:off x="0" y="0"/>
          <a:ext cx="0" cy="0"/>
          <a:chOff x="0" y="0"/>
          <a:chExt cx="0" cy="0"/>
        </a:xfrm>
      </p:grpSpPr>
      <p:sp>
        <p:nvSpPr>
          <p:cNvPr id="4" name="Rectangle 3"/>
          <p:cNvSpPr/>
          <p:nvPr userDrawn="1"/>
        </p:nvSpPr>
        <p:spPr>
          <a:xfrm>
            <a:off x="304800" y="5891939"/>
            <a:ext cx="10896600" cy="604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6BDDE3B-6E17-4A89-9F93-DBB317C0A6AD}" type="slidenum">
              <a:rPr lang="en-US" smtClean="0"/>
              <a:pPr/>
              <a:t>‹#›</a:t>
            </a:fld>
            <a:endParaRPr lang="en-US" dirty="0"/>
          </a:p>
        </p:txBody>
      </p:sp>
      <p:sp>
        <p:nvSpPr>
          <p:cNvPr id="8" name="Text Placeholder 7"/>
          <p:cNvSpPr>
            <a:spLocks noGrp="1"/>
          </p:cNvSpPr>
          <p:nvPr>
            <p:ph type="body" sz="quarter" idx="13"/>
          </p:nvPr>
        </p:nvSpPr>
        <p:spPr>
          <a:xfrm>
            <a:off x="390144" y="5968139"/>
            <a:ext cx="10277856" cy="381000"/>
          </a:xfrm>
        </p:spPr>
        <p:txBody>
          <a:bodyPr anchor="ct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8068" y="5775324"/>
            <a:ext cx="775548" cy="798449"/>
          </a:xfrm>
          <a:prstGeom prst="rect">
            <a:avLst/>
          </a:prstGeom>
        </p:spPr>
      </p:pic>
    </p:spTree>
    <p:extLst>
      <p:ext uri="{BB962C8B-B14F-4D97-AF65-F5344CB8AC3E}">
        <p14:creationId xmlns:p14="http://schemas.microsoft.com/office/powerpoint/2010/main" val="13650781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ransition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3333"/>
          <a:stretch/>
        </p:blipFill>
        <p:spPr>
          <a:xfrm>
            <a:off x="0" y="0"/>
            <a:ext cx="12192000" cy="6858000"/>
          </a:xfrm>
          <a:prstGeom prst="rect">
            <a:avLst/>
          </a:prstGeom>
          <a:solidFill>
            <a:schemeClr val="bg1"/>
          </a:solidFill>
          <a:ln>
            <a:noFill/>
          </a:ln>
        </p:spPr>
      </p:pic>
      <p:sp>
        <p:nvSpPr>
          <p:cNvPr id="2" name="Title 1"/>
          <p:cNvSpPr>
            <a:spLocks noGrp="1"/>
          </p:cNvSpPr>
          <p:nvPr>
            <p:ph type="title"/>
          </p:nvPr>
        </p:nvSpPr>
        <p:spPr>
          <a:xfrm>
            <a:off x="2080768" y="1524000"/>
            <a:ext cx="8144256" cy="3429000"/>
          </a:xfrm>
        </p:spPr>
        <p:txBody>
          <a:bodyPr>
            <a:normAutofit/>
          </a:bodyPr>
          <a:lstStyle>
            <a:lvl1pPr>
              <a:defRPr sz="4000">
                <a:solidFill>
                  <a:schemeClr val="tx2"/>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C6BDDE3B-6E17-4A89-9F93-DBB317C0A6AD}" type="slidenum">
              <a:rPr lang="en-US" smtClean="0"/>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98068" y="5775324"/>
            <a:ext cx="775548" cy="798449"/>
          </a:xfrm>
          <a:prstGeom prst="rect">
            <a:avLst/>
          </a:prstGeom>
        </p:spPr>
      </p:pic>
    </p:spTree>
    <p:extLst>
      <p:ext uri="{BB962C8B-B14F-4D97-AF65-F5344CB8AC3E}">
        <p14:creationId xmlns:p14="http://schemas.microsoft.com/office/powerpoint/2010/main" val="3875359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5" cstate="print">
            <a:extLst>
              <a:ext uri="{28A0092B-C50C-407E-A947-70E740481C1C}">
                <a14:useLocalDpi xmlns:a14="http://schemas.microsoft.com/office/drawing/2010/main" val="0"/>
              </a:ext>
            </a:extLst>
          </a:blip>
          <a:srcRect l="-33333"/>
          <a:stretch/>
        </p:blipFill>
        <p:spPr>
          <a:xfrm>
            <a:off x="0" y="0"/>
            <a:ext cx="12192000" cy="6858000"/>
          </a:xfrm>
          <a:prstGeom prst="rect">
            <a:avLst/>
          </a:prstGeom>
          <a:solidFill>
            <a:schemeClr val="bg1"/>
          </a:solidFill>
          <a:ln>
            <a:noFill/>
          </a:ln>
        </p:spPr>
      </p:pic>
      <p:sp>
        <p:nvSpPr>
          <p:cNvPr id="5" name="Slide Number Placeholder 4"/>
          <p:cNvSpPr>
            <a:spLocks noGrp="1"/>
          </p:cNvSpPr>
          <p:nvPr>
            <p:ph type="sldNum" sz="quarter" idx="12"/>
          </p:nvPr>
        </p:nvSpPr>
        <p:spPr/>
        <p:txBody>
          <a:bodyPr/>
          <a:lstStyle/>
          <a:p>
            <a:fld id="{C6BDDE3B-6E17-4A89-9F93-DBB317C0A6AD}" type="slidenum">
              <a:rPr lang="en-US" smtClean="0"/>
              <a:t>‹#›</a:t>
            </a:fld>
            <a:endParaRPr lang="en-US" dirty="0"/>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98068" y="5775324"/>
            <a:ext cx="775548" cy="798449"/>
          </a:xfrm>
          <a:prstGeom prst="rect">
            <a:avLst/>
          </a:prstGeom>
        </p:spPr>
      </p:pic>
    </p:spTree>
    <p:extLst>
      <p:ext uri="{BB962C8B-B14F-4D97-AF65-F5344CB8AC3E}">
        <p14:creationId xmlns:p14="http://schemas.microsoft.com/office/powerpoint/2010/main" val="10184544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Content Slide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59232" y="1066801"/>
            <a:ext cx="5384800" cy="5059363"/>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47232" y="1066801"/>
            <a:ext cx="5384800" cy="5059363"/>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6BDDE3B-6E17-4A89-9F93-DBB317C0A6AD}"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8068" y="5775324"/>
            <a:ext cx="775548" cy="798449"/>
          </a:xfrm>
          <a:prstGeom prst="rect">
            <a:avLst/>
          </a:prstGeom>
        </p:spPr>
      </p:pic>
    </p:spTree>
    <p:extLst>
      <p:ext uri="{BB962C8B-B14F-4D97-AF65-F5344CB8AC3E}">
        <p14:creationId xmlns:p14="http://schemas.microsoft.com/office/powerpoint/2010/main" val="10489910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79552" y="1066800"/>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9552" y="1706562"/>
            <a:ext cx="5386917" cy="3951288"/>
          </a:xfrm>
        </p:spPr>
        <p:txBody>
          <a:bodyPr/>
          <a:lstStyle>
            <a:lvl1pPr marL="274320" indent="-274320">
              <a:buClr>
                <a:schemeClr val="tx2"/>
              </a:buClr>
              <a:buFont typeface="Wingdings" panose="05000000000000000000" pitchFamily="2" charset="2"/>
              <a:buChar char="§"/>
              <a:defRPr sz="2000"/>
            </a:lvl1pPr>
            <a:lvl2pPr>
              <a:buClrTx/>
              <a:defRPr sz="1800"/>
            </a:lvl2pPr>
            <a:lvl3pPr>
              <a:buClrTx/>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63320" y="1066800"/>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63320" y="1706562"/>
            <a:ext cx="5389033" cy="3951288"/>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C6BDDE3B-6E17-4A89-9F93-DBB317C0A6A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8068" y="5775324"/>
            <a:ext cx="775548" cy="798449"/>
          </a:xfrm>
          <a:prstGeom prst="rect">
            <a:avLst/>
          </a:prstGeom>
        </p:spPr>
      </p:pic>
    </p:spTree>
    <p:extLst>
      <p:ext uri="{BB962C8B-B14F-4D97-AF65-F5344CB8AC3E}">
        <p14:creationId xmlns:p14="http://schemas.microsoft.com/office/powerpoint/2010/main" val="40917401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35153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9552" y="1066800"/>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9552" y="1706562"/>
            <a:ext cx="5386917" cy="3951288"/>
          </a:xfrm>
        </p:spPr>
        <p:txBody>
          <a:bodyPr/>
          <a:lstStyle>
            <a:lvl1pPr marL="274320" indent="-274320">
              <a:buClr>
                <a:schemeClr val="tx2"/>
              </a:buClr>
              <a:buFont typeface="Wingdings" panose="05000000000000000000" pitchFamily="2" charset="2"/>
              <a:buChar char="§"/>
              <a:defRPr sz="2000"/>
            </a:lvl1pPr>
            <a:lvl2pPr>
              <a:buClrTx/>
              <a:defRPr sz="1800"/>
            </a:lvl2pPr>
            <a:lvl3pPr>
              <a:buClrTx/>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63320" y="1066800"/>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63320" y="1706562"/>
            <a:ext cx="5389033" cy="3951288"/>
          </a:xfrm>
        </p:spPr>
        <p:txBody>
          <a:bodyPr/>
          <a:lstStyle>
            <a:lvl1pPr>
              <a:buClr>
                <a:schemeClr val="tx2"/>
              </a:buClr>
              <a:defRPr sz="2000"/>
            </a:lvl1pPr>
            <a:lvl2pPr>
              <a:buClrTx/>
              <a:defRPr sz="1800"/>
            </a:lvl2pPr>
            <a:lvl3pPr>
              <a:buClrTx/>
              <a:defRPr sz="1800"/>
            </a:lvl3pPr>
            <a:lvl4pPr>
              <a:buClrTx/>
              <a:defRPr sz="1800"/>
            </a:lvl4pPr>
            <a:lvl5pPr>
              <a:buClrTx/>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BD76D76-1DDD-4A53-8C1C-2E45B77C1C18}" type="slidenum">
              <a:rPr lang="en-US" smtClean="0">
                <a:solidFill>
                  <a:srgbClr val="1C1C1C"/>
                </a:solidFill>
              </a:rPr>
              <a:pPr/>
              <a:t>‹#›</a:t>
            </a:fld>
            <a:endParaRPr lang="en-US" dirty="0">
              <a:solidFill>
                <a:srgbClr val="1C1C1C"/>
              </a:solidFill>
            </a:endParaRPr>
          </a:p>
        </p:txBody>
      </p:sp>
    </p:spTree>
    <p:extLst>
      <p:ext uri="{BB962C8B-B14F-4D97-AF65-F5344CB8AC3E}">
        <p14:creationId xmlns:p14="http://schemas.microsoft.com/office/powerpoint/2010/main" val="147932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marL="0" indent="0" algn="l">
              <a:buFontTx/>
              <a:buNone/>
              <a:tabLst>
                <a:tab pos="6729413" algn="r"/>
              </a:tabLst>
              <a:defRPr/>
            </a:lvl1pPr>
            <a:lvl2pPr marL="127000" indent="-127000">
              <a:tabLst>
                <a:tab pos="6729413" algn="r"/>
              </a:tabLst>
              <a:defRPr/>
            </a:lvl2pPr>
            <a:lvl3pPr marL="279400" indent="-127000">
              <a:tabLst>
                <a:tab pos="6729413" algn="r"/>
              </a:tabLst>
              <a:defRPr/>
            </a:lvl3pPr>
            <a:lvl4pPr marL="431800" indent="-127000">
              <a:tabLst>
                <a:tab pos="6729413" algn="r"/>
              </a:tabLst>
              <a:defRPr/>
            </a:lvl4pPr>
            <a:lvl5pPr marL="584200" indent="-127000">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8424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a:prstGeom prst="rect">
            <a:avLst/>
          </a:prstGeo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CaseCode"/>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Copyright"/>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00937989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1.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2.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2.xml"/><Relationship Id="rId5" Type="http://schemas.openxmlformats.org/officeDocument/2006/relationships/slideLayout" Target="../slideLayouts/slideLayout61.xml"/><Relationship Id="rId10"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390144" y="102076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0320" y="6548379"/>
            <a:ext cx="2844800" cy="365125"/>
          </a:xfrm>
          <a:prstGeom prst="rect">
            <a:avLst/>
          </a:prstGeom>
        </p:spPr>
        <p:txBody>
          <a:bodyPr vert="horz" lIns="91440" tIns="45720" rIns="91440" bIns="45720" rtlCol="0" anchor="ctr"/>
          <a:lstStyle>
            <a:lvl1pPr algn="l">
              <a:defRPr sz="900" b="1">
                <a:solidFill>
                  <a:schemeClr val="tx1"/>
                </a:solidFill>
                <a:latin typeface="Arial" panose="020B0604020202020204" pitchFamily="34" charset="0"/>
                <a:cs typeface="Arial" panose="020B0604020202020204" pitchFamily="34" charset="0"/>
              </a:defRPr>
            </a:lvl1pPr>
          </a:lstStyle>
          <a:p>
            <a:fld id="{1BD76D76-1DDD-4A53-8C1C-2E45B77C1C18}" type="slidenum">
              <a:rPr lang="en-US" smtClean="0">
                <a:solidFill>
                  <a:srgbClr val="1C1C1C"/>
                </a:solidFill>
              </a:rPr>
              <a:pPr/>
              <a:t>‹#›</a:t>
            </a:fld>
            <a:endParaRPr lang="en-US" dirty="0">
              <a:solidFill>
                <a:srgbClr val="1C1C1C"/>
              </a:solidFill>
            </a:endParaRPr>
          </a:p>
        </p:txBody>
      </p:sp>
      <p:sp>
        <p:nvSpPr>
          <p:cNvPr id="2" name="TextBox 1">
            <a:extLst>
              <a:ext uri="{FF2B5EF4-FFF2-40B4-BE49-F238E27FC236}">
                <a16:creationId xmlns:a16="http://schemas.microsoft.com/office/drawing/2014/main" id="{E27E0A0D-37B5-063A-D49E-7EC6976A6CAD}"/>
              </a:ext>
            </a:extLst>
          </p:cNvPr>
          <p:cNvSpPr txBox="1"/>
          <p:nvPr>
            <p:extLst>
              <p:ext uri="{1162E1C5-73C7-4A58-AE30-91384D911F3F}">
                <p184:classification xmlns:p184="http://schemas.microsoft.com/office/powerpoint/2018/4/main" val="ftr"/>
              </p:ext>
            </p:extLst>
          </p:nvPr>
        </p:nvSpPr>
        <p:spPr>
          <a:xfrm>
            <a:off x="5799138" y="6672580"/>
            <a:ext cx="615950" cy="121920"/>
          </a:xfrm>
          <a:prstGeom prst="rect">
            <a:avLst/>
          </a:prstGeom>
        </p:spPr>
        <p:txBody>
          <a:bodyPr horzOverflow="overflow" lIns="0" tIns="0" rIns="0" bIns="0">
            <a:spAutoFit/>
          </a:bodyPr>
          <a:lstStyle/>
          <a:p>
            <a:pPr algn="l"/>
            <a:r>
              <a:rPr lang="en-CA" sz="8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4202636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Lst>
  <p:txStyles>
    <p:titleStyle>
      <a:lvl1pPr algn="l" defTabSz="914400" rtl="0" eaLnBrk="1" latinLnBrk="0" hangingPunct="1">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spcBef>
          <a:spcPts val="0"/>
        </a:spcBef>
        <a:spcAft>
          <a:spcPts val="600"/>
        </a:spcAft>
        <a:buClr>
          <a:schemeClr val="tx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390144" y="102076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0320" y="6548379"/>
            <a:ext cx="2844800" cy="365125"/>
          </a:xfrm>
          <a:prstGeom prst="rect">
            <a:avLst/>
          </a:prstGeom>
        </p:spPr>
        <p:txBody>
          <a:bodyPr vert="horz" lIns="91440" tIns="45720" rIns="91440" bIns="45720" rtlCol="0" anchor="ctr"/>
          <a:lstStyle>
            <a:lvl1pPr algn="l">
              <a:defRPr sz="900" b="1">
                <a:solidFill>
                  <a:schemeClr val="tx1"/>
                </a:solidFill>
                <a:latin typeface="Arial" panose="020B0604020202020204" pitchFamily="34" charset="0"/>
                <a:cs typeface="Arial" panose="020B0604020202020204" pitchFamily="34" charset="0"/>
              </a:defRPr>
            </a:lvl1pPr>
          </a:lstStyle>
          <a:p>
            <a:fld id="{1BD76D76-1DDD-4A53-8C1C-2E45B77C1C18}" type="slidenum">
              <a:rPr lang="en-US" smtClean="0">
                <a:solidFill>
                  <a:srgbClr val="1C1C1C"/>
                </a:solidFill>
              </a:rPr>
              <a:pPr/>
              <a:t>‹#›</a:t>
            </a:fld>
            <a:endParaRPr lang="en-US" dirty="0">
              <a:solidFill>
                <a:srgbClr val="1C1C1C"/>
              </a:solidFill>
            </a:endParaRPr>
          </a:p>
        </p:txBody>
      </p:sp>
      <p:sp>
        <p:nvSpPr>
          <p:cNvPr id="2" name="TextBox 1">
            <a:extLst>
              <a:ext uri="{FF2B5EF4-FFF2-40B4-BE49-F238E27FC236}">
                <a16:creationId xmlns:a16="http://schemas.microsoft.com/office/drawing/2014/main" id="{7CBD3B57-A7AC-F12F-6523-9B1A53DEE9F5}"/>
              </a:ext>
            </a:extLst>
          </p:cNvPr>
          <p:cNvSpPr txBox="1"/>
          <p:nvPr>
            <p:extLst>
              <p:ext uri="{1162E1C5-73C7-4A58-AE30-91384D911F3F}">
                <p184:classification xmlns:p184="http://schemas.microsoft.com/office/powerpoint/2018/4/main" val="ftr"/>
              </p:ext>
            </p:extLst>
          </p:nvPr>
        </p:nvSpPr>
        <p:spPr>
          <a:xfrm>
            <a:off x="5799138" y="6672580"/>
            <a:ext cx="615950" cy="121920"/>
          </a:xfrm>
          <a:prstGeom prst="rect">
            <a:avLst/>
          </a:prstGeom>
        </p:spPr>
        <p:txBody>
          <a:bodyPr horzOverflow="overflow" lIns="0" tIns="0" rIns="0" bIns="0">
            <a:spAutoFit/>
          </a:bodyPr>
          <a:lstStyle/>
          <a:p>
            <a:pPr algn="l"/>
            <a:r>
              <a:rPr lang="en-CA" sz="8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2063476516"/>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spcBef>
          <a:spcPts val="0"/>
        </a:spcBef>
        <a:spcAft>
          <a:spcPts val="600"/>
        </a:spcAft>
        <a:buClr>
          <a:schemeClr val="tx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744200" y="5410200"/>
            <a:ext cx="1447800" cy="1447800"/>
          </a:xfrm>
          <a:prstGeom prst="rect">
            <a:avLst/>
          </a:prstGeom>
          <a:noFill/>
          <a:ln>
            <a:noFill/>
          </a:ln>
        </p:spPr>
      </p:pic>
      <p:sp>
        <p:nvSpPr>
          <p:cNvPr id="2" name="Title Placeholder 1"/>
          <p:cNvSpPr>
            <a:spLocks noGrp="1"/>
          </p:cNvSpPr>
          <p:nvPr>
            <p:ph type="title"/>
          </p:nvPr>
        </p:nvSpPr>
        <p:spPr>
          <a:xfrm>
            <a:off x="390144" y="0"/>
            <a:ext cx="10972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0144" y="102076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320" y="6548375"/>
            <a:ext cx="2844800" cy="365125"/>
          </a:xfrm>
          <a:prstGeom prst="rect">
            <a:avLst/>
          </a:prstGeom>
        </p:spPr>
        <p:txBody>
          <a:bodyPr vert="horz" lIns="91440" tIns="45720" rIns="91440" bIns="45720" rtlCol="0" anchor="ctr"/>
          <a:lstStyle>
            <a:lvl1pPr algn="l">
              <a:defRPr sz="900" b="1">
                <a:solidFill>
                  <a:schemeClr val="tx1"/>
                </a:solidFill>
                <a:latin typeface="Arial" panose="020B0604020202020204" pitchFamily="34" charset="0"/>
                <a:cs typeface="Arial" panose="020B0604020202020204" pitchFamily="34" charset="0"/>
              </a:defRPr>
            </a:lvl1pPr>
          </a:lstStyle>
          <a:p>
            <a:fld id="{C6BDDE3B-6E17-4A89-9F93-DBB317C0A6AD}" type="slidenum">
              <a:rPr lang="en-US" smtClean="0"/>
              <a:pPr/>
              <a:t>‹#›</a:t>
            </a:fld>
            <a:endParaRPr lang="en-US"/>
          </a:p>
        </p:txBody>
      </p:sp>
      <p:cxnSp>
        <p:nvCxnSpPr>
          <p:cNvPr id="8" name="Straight Connector 7"/>
          <p:cNvCxnSpPr/>
          <p:nvPr userDrawn="1"/>
        </p:nvCxnSpPr>
        <p:spPr>
          <a:xfrm>
            <a:off x="390144" y="753535"/>
            <a:ext cx="11420856" cy="0"/>
          </a:xfrm>
          <a:prstGeom prst="line">
            <a:avLst/>
          </a:prstGeom>
          <a:ln w="19050">
            <a:solidFill>
              <a:srgbClr val="F45F2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D0C0D9-31C8-4DC7-17CE-F9CAB5E63F53}"/>
              </a:ext>
            </a:extLst>
          </p:cNvPr>
          <p:cNvSpPr txBox="1"/>
          <p:nvPr>
            <p:extLst>
              <p:ext uri="{1162E1C5-73C7-4A58-AE30-91384D911F3F}">
                <p184:classification xmlns:p184="http://schemas.microsoft.com/office/powerpoint/2018/4/main" val="ftr"/>
              </p:ext>
            </p:extLst>
          </p:nvPr>
        </p:nvSpPr>
        <p:spPr>
          <a:xfrm>
            <a:off x="5799138" y="6672580"/>
            <a:ext cx="615950" cy="121920"/>
          </a:xfrm>
          <a:prstGeom prst="rect">
            <a:avLst/>
          </a:prstGeom>
        </p:spPr>
        <p:txBody>
          <a:bodyPr horzOverflow="overflow" lIns="0" tIns="0" rIns="0" bIns="0">
            <a:spAutoFit/>
          </a:bodyPr>
          <a:lstStyle/>
          <a:p>
            <a:pPr algn="l"/>
            <a:r>
              <a:rPr lang="en-CA" sz="8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89932012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hf hdr="0" ftr="0" dt="0"/>
  <p:txStyles>
    <p:titleStyle>
      <a:lvl1pPr algn="l" defTabSz="914400" rtl="0" eaLnBrk="1" latinLnBrk="0" hangingPunct="1">
        <a:spcBef>
          <a:spcPct val="0"/>
        </a:spcBef>
        <a:buNone/>
        <a:defRPr sz="2800" b="1" kern="1200">
          <a:solidFill>
            <a:srgbClr val="F45F20"/>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spcBef>
          <a:spcPts val="0"/>
        </a:spcBef>
        <a:spcAft>
          <a:spcPts val="600"/>
        </a:spcAft>
        <a:buClr>
          <a:schemeClr val="tx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38" imgH="338" progId="TCLayout.ActiveDocument.1">
                  <p:embed/>
                </p:oleObj>
              </mc:Choice>
              <mc:Fallback>
                <p:oleObj name="think-cell Slide" r:id="rId12" imgW="338" imgH="338" progId="TCLayout.ActiveDocument.1">
                  <p:embed/>
                  <p:pic>
                    <p:nvPicPr>
                      <p:cNvPr id="4" name="Object 3"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84167" t="78889"/>
          <a:stretch/>
        </p:blipFill>
        <p:spPr>
          <a:xfrm>
            <a:off x="10744200" y="5410200"/>
            <a:ext cx="1447800" cy="1447800"/>
          </a:xfrm>
          <a:prstGeom prst="rect">
            <a:avLst/>
          </a:prstGeom>
          <a:noFill/>
          <a:ln>
            <a:noFill/>
          </a:ln>
        </p:spPr>
      </p:pic>
      <p:sp>
        <p:nvSpPr>
          <p:cNvPr id="2" name="Title Placeholder 1"/>
          <p:cNvSpPr>
            <a:spLocks noGrp="1"/>
          </p:cNvSpPr>
          <p:nvPr>
            <p:ph type="title"/>
          </p:nvPr>
        </p:nvSpPr>
        <p:spPr>
          <a:xfrm>
            <a:off x="390144" y="0"/>
            <a:ext cx="109728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0144" y="102076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320" y="6548375"/>
            <a:ext cx="2844800" cy="365125"/>
          </a:xfrm>
          <a:prstGeom prst="rect">
            <a:avLst/>
          </a:prstGeom>
        </p:spPr>
        <p:txBody>
          <a:bodyPr vert="horz" lIns="91440" tIns="45720" rIns="91440" bIns="45720" rtlCol="0" anchor="ctr"/>
          <a:lstStyle>
            <a:lvl1pPr algn="l">
              <a:defRPr sz="900" b="1">
                <a:solidFill>
                  <a:schemeClr val="tx1"/>
                </a:solidFill>
                <a:latin typeface="Arial" panose="020B0604020202020204" pitchFamily="34" charset="0"/>
                <a:cs typeface="Arial" panose="020B0604020202020204" pitchFamily="34" charset="0"/>
              </a:defRPr>
            </a:lvl1pPr>
          </a:lstStyle>
          <a:p>
            <a:fld id="{C6BDDE3B-6E17-4A89-9F93-DBB317C0A6AD}" type="slidenum">
              <a:rPr lang="en-US" smtClean="0"/>
              <a:pPr/>
              <a:t>‹#›</a:t>
            </a:fld>
            <a:endParaRPr lang="en-US" dirty="0"/>
          </a:p>
        </p:txBody>
      </p:sp>
      <p:cxnSp>
        <p:nvCxnSpPr>
          <p:cNvPr id="8" name="Straight Connector 7"/>
          <p:cNvCxnSpPr/>
          <p:nvPr userDrawn="1"/>
        </p:nvCxnSpPr>
        <p:spPr>
          <a:xfrm>
            <a:off x="390144" y="753535"/>
            <a:ext cx="1142085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0EE19A-D0CD-AFF9-D2C6-C050BB38CB7F}"/>
              </a:ext>
            </a:extLst>
          </p:cNvPr>
          <p:cNvSpPr txBox="1"/>
          <p:nvPr>
            <p:extLst>
              <p:ext uri="{1162E1C5-73C7-4A58-AE30-91384D911F3F}">
                <p184:classification xmlns:p184="http://schemas.microsoft.com/office/powerpoint/2018/4/main" val="ftr"/>
              </p:ext>
            </p:extLst>
          </p:nvPr>
        </p:nvSpPr>
        <p:spPr>
          <a:xfrm>
            <a:off x="5799138" y="6672580"/>
            <a:ext cx="615950" cy="121920"/>
          </a:xfrm>
          <a:prstGeom prst="rect">
            <a:avLst/>
          </a:prstGeom>
        </p:spPr>
        <p:txBody>
          <a:bodyPr horzOverflow="overflow" lIns="0" tIns="0" rIns="0" bIns="0">
            <a:spAutoFit/>
          </a:bodyPr>
          <a:lstStyle/>
          <a:p>
            <a:pPr algn="l"/>
            <a:r>
              <a:rPr lang="en-CA" sz="8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30320765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hdr="0" ftr="0" dt="0"/>
  <p:txStyles>
    <p:titleStyle>
      <a:lvl1pPr algn="l" defTabSz="914400" rtl="0" eaLnBrk="1" latinLnBrk="0" hangingPunct="1">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spcBef>
          <a:spcPts val="0"/>
        </a:spcBef>
        <a:spcAft>
          <a:spcPts val="600"/>
        </a:spcAft>
        <a:buClr>
          <a:schemeClr val="tx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isa_x_brown@homedepo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1.xml"/><Relationship Id="rId5" Type="http://schemas.openxmlformats.org/officeDocument/2006/relationships/image" Target="../media/image43.emf"/><Relationship Id="rId4" Type="http://schemas.openxmlformats.org/officeDocument/2006/relationships/package" Target="../embeddings/Microsoft_Excel_Worksheet.xlsx"/></Relationships>
</file>

<file path=ppt/slides/_rels/slide12.xml.rels><?xml version="1.0" encoding="UTF-8" standalone="yes"?>
<Relationships xmlns="http://schemas.openxmlformats.org/package/2006/relationships"><Relationship Id="rId8" Type="http://schemas.openxmlformats.org/officeDocument/2006/relationships/hyperlink" Target="https://www.homedepot.ca/en/home/credit-services.html#CommercialAccoun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4.png"/><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www.homedepot.ca/en/home/pro/proxtra.html" TargetMode="External"/><Relationship Id="rId7" Type="http://schemas.openxmlformats.org/officeDocument/2006/relationships/hyperlink" Target="mailto:Lisa_x_brown@homedepot.com" TargetMode="External"/><Relationship Id="rId2" Type="http://schemas.openxmlformats.org/officeDocument/2006/relationships/hyperlink" Target="https://vimeo.com/460226417" TargetMode="External"/><Relationship Id="rId1" Type="http://schemas.openxmlformats.org/officeDocument/2006/relationships/slideLayout" Target="../slideLayouts/slideLayout51.xml"/><Relationship Id="rId6" Type="http://schemas.openxmlformats.org/officeDocument/2006/relationships/hyperlink" Target="https://www.homedepot.ca/en/home/pro/proxtra/frequently-asked-questions.html" TargetMode="External"/><Relationship Id="rId5" Type="http://schemas.openxmlformats.org/officeDocument/2006/relationships/hyperlink" Target="https://www.homedepot.ca/en/home/pro/proxtra/terms-and-conditions.html" TargetMode="External"/><Relationship Id="rId4" Type="http://schemas.openxmlformats.org/officeDocument/2006/relationships/hyperlink" Target="https://www.homedepot.ca/en/home/pro/proxtra/pro-paint-reward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eg"/><Relationship Id="rId1" Type="http://schemas.openxmlformats.org/officeDocument/2006/relationships/slideLayout" Target="../slideLayouts/slideLayout49.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jpg"/><Relationship Id="rId1" Type="http://schemas.openxmlformats.org/officeDocument/2006/relationships/slideLayout" Target="../slideLayouts/slideLayout51.xml"/><Relationship Id="rId6" Type="http://schemas.openxmlformats.org/officeDocument/2006/relationships/image" Target="../media/image23.png"/><Relationship Id="rId5" Type="http://schemas.openxmlformats.org/officeDocument/2006/relationships/image" Target="../media/image13.jp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cid:186A4E3D-395C-4CD1-9492-BAC42A63A391" TargetMode="Externa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1.jpeg"/><Relationship Id="rId12" Type="http://schemas.openxmlformats.org/officeDocument/2006/relationships/image" Target="cid:186A4E3D-395C-4CD1-9492-BAC42A63A391"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30.png"/><Relationship Id="rId11" Type="http://schemas.openxmlformats.org/officeDocument/2006/relationships/image" Target="../media/image27.png"/><Relationship Id="rId5" Type="http://schemas.openxmlformats.org/officeDocument/2006/relationships/image" Target="../media/image29.png"/><Relationship Id="rId10" Type="http://schemas.openxmlformats.org/officeDocument/2006/relationships/image" Target="../media/image34.png"/><Relationship Id="rId4" Type="http://schemas.microsoft.com/office/2007/relationships/hdphoto" Target="../media/hdphoto1.wdp"/><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8.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58.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A0A4-6643-41E1-A457-5687673DEB15}"/>
              </a:ext>
            </a:extLst>
          </p:cNvPr>
          <p:cNvSpPr>
            <a:spLocks noGrp="1"/>
          </p:cNvSpPr>
          <p:nvPr>
            <p:ph type="ctrTitle"/>
          </p:nvPr>
        </p:nvSpPr>
        <p:spPr>
          <a:xfrm>
            <a:off x="1375053" y="1856082"/>
            <a:ext cx="10281328" cy="2289175"/>
          </a:xfrm>
        </p:spPr>
        <p:txBody>
          <a:bodyPr/>
          <a:lstStyle/>
          <a:p>
            <a:r>
              <a:rPr lang="en-US" b="0" dirty="0">
                <a:latin typeface="Franklin Gothic Demi Cond" panose="020B0706030402020204" pitchFamily="34" charset="0"/>
              </a:rPr>
              <a:t>Home Depot Canada -Product and Service Offerings</a:t>
            </a:r>
            <a:br>
              <a:rPr lang="en-US" b="0" dirty="0">
                <a:latin typeface="Franklin Gothic Demi Cond" panose="020B0706030402020204" pitchFamily="34" charset="0"/>
              </a:rPr>
            </a:br>
            <a:endParaRPr lang="en-CA" b="0" dirty="0">
              <a:latin typeface="Franklin Gothic Demi Cond" panose="020B0706030402020204" pitchFamily="34" charset="0"/>
            </a:endParaRPr>
          </a:p>
        </p:txBody>
      </p:sp>
      <p:pic>
        <p:nvPicPr>
          <p:cNvPr id="5" name="Picture 4" descr="Logo&#10;&#10;Description automatically generated">
            <a:extLst>
              <a:ext uri="{FF2B5EF4-FFF2-40B4-BE49-F238E27FC236}">
                <a16:creationId xmlns:a16="http://schemas.microsoft.com/office/drawing/2014/main" id="{C8A550DE-76F1-4E48-A1CF-D692AC72241F}"/>
              </a:ext>
            </a:extLst>
          </p:cNvPr>
          <p:cNvPicPr>
            <a:picLocks noChangeAspect="1"/>
          </p:cNvPicPr>
          <p:nvPr/>
        </p:nvPicPr>
        <p:blipFill>
          <a:blip r:embed="rId3">
            <a:extLst>
              <a:ext uri="{28A0092B-C50C-407E-A947-70E740481C1C}">
                <a14:useLocalDpi xmlns:a14="http://schemas.microsoft.com/office/drawing/2010/main" val="0"/>
              </a:ext>
            </a:extLst>
          </a:blip>
          <a:srcRect b="28283"/>
          <a:stretch/>
        </p:blipFill>
        <p:spPr>
          <a:xfrm>
            <a:off x="219630" y="197114"/>
            <a:ext cx="3448050" cy="1076515"/>
          </a:xfrm>
          <a:prstGeom prst="rect">
            <a:avLst/>
          </a:prstGeom>
        </p:spPr>
      </p:pic>
      <p:sp>
        <p:nvSpPr>
          <p:cNvPr id="3" name="TextBox 2">
            <a:extLst>
              <a:ext uri="{FF2B5EF4-FFF2-40B4-BE49-F238E27FC236}">
                <a16:creationId xmlns:a16="http://schemas.microsoft.com/office/drawing/2014/main" id="{D0054BC7-E9F5-43D7-825A-BD26D1E0BD3C}"/>
              </a:ext>
            </a:extLst>
          </p:cNvPr>
          <p:cNvSpPr txBox="1"/>
          <p:nvPr/>
        </p:nvSpPr>
        <p:spPr>
          <a:xfrm>
            <a:off x="1462604" y="4633396"/>
            <a:ext cx="3560590"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C1C"/>
                </a:solidFill>
                <a:effectLst/>
                <a:uLnTx/>
                <a:uFillTx/>
                <a:latin typeface="Arial"/>
                <a:ea typeface="+mn-ea"/>
                <a:cs typeface="+mn-cs"/>
              </a:rPr>
              <a:t>Lisa Brown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C1C"/>
                </a:solidFill>
                <a:effectLst/>
                <a:uLnTx/>
                <a:uFillTx/>
                <a:latin typeface="Arial"/>
                <a:ea typeface="+mn-ea"/>
                <a:cs typeface="+mn-cs"/>
              </a:rPr>
              <a:t>National Account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C1C"/>
                </a:solidFill>
                <a:effectLst/>
                <a:uLnTx/>
                <a:uFillTx/>
                <a:latin typeface="Arial"/>
                <a:ea typeface="+mn-ea"/>
                <a:cs typeface="+mn-cs"/>
              </a:rPr>
              <a:t>The Home Depot 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C1C"/>
                </a:solidFill>
                <a:effectLst/>
                <a:uLnTx/>
                <a:uFillTx/>
                <a:latin typeface="Arial"/>
                <a:ea typeface="+mn-ea"/>
                <a:cs typeface="+mn-cs"/>
                <a:hlinkClick r:id="rId4"/>
              </a:rPr>
              <a:t>Lisa_x_brown@homedepot.com</a:t>
            </a:r>
            <a:r>
              <a:rPr kumimoji="0" lang="en-US" sz="1800" b="0" i="0" u="none" strike="noStrike" kern="1200" cap="none" spc="0" normalizeH="0" baseline="0" noProof="0" dirty="0">
                <a:ln>
                  <a:noFill/>
                </a:ln>
                <a:solidFill>
                  <a:srgbClr val="1C1C1C"/>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C1C"/>
                </a:solidFill>
                <a:effectLst/>
                <a:uLnTx/>
                <a:uFillTx/>
                <a:latin typeface="Arial"/>
                <a:ea typeface="+mn-ea"/>
                <a:cs typeface="+mn-cs"/>
              </a:rPr>
              <a:t>416 677 2227  </a:t>
            </a: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p:txBody>
      </p:sp>
    </p:spTree>
    <p:extLst>
      <p:ext uri="{BB962C8B-B14F-4D97-AF65-F5344CB8AC3E}">
        <p14:creationId xmlns:p14="http://schemas.microsoft.com/office/powerpoint/2010/main" val="210215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87BD8B-ACAE-4E58-8E21-74DC0FF24217}"/>
              </a:ext>
            </a:extLst>
          </p:cNvPr>
          <p:cNvSpPr txBox="1"/>
          <p:nvPr/>
        </p:nvSpPr>
        <p:spPr>
          <a:xfrm>
            <a:off x="372010" y="129121"/>
            <a:ext cx="114479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58220"/>
                </a:solidFill>
                <a:effectLst/>
                <a:uLnTx/>
                <a:uFillTx/>
                <a:latin typeface="Arial" panose="020B0604020202020204" pitchFamily="34" charset="0"/>
                <a:ea typeface="+mn-ea"/>
                <a:cs typeface="Arial" panose="020B0604020202020204" pitchFamily="34" charset="0"/>
              </a:rPr>
              <a:t>Pro Xtra </a:t>
            </a:r>
            <a:r>
              <a:rPr kumimoji="0" lang="en-US" sz="28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R</a:t>
            </a:r>
            <a:r>
              <a:rPr kumimoji="0" lang="en-US" sz="28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eward</a:t>
            </a:r>
            <a:r>
              <a:rPr kumimoji="0" lang="en-US" sz="2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Structure </a:t>
            </a: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p:txBody>
      </p:sp>
      <p:pic>
        <p:nvPicPr>
          <p:cNvPr id="5" name="Picture 4">
            <a:extLst>
              <a:ext uri="{FF2B5EF4-FFF2-40B4-BE49-F238E27FC236}">
                <a16:creationId xmlns:a16="http://schemas.microsoft.com/office/drawing/2014/main" id="{A7FE4E9A-ADF9-43A2-A3C3-C70FAB9706E7}"/>
              </a:ext>
            </a:extLst>
          </p:cNvPr>
          <p:cNvPicPr>
            <a:picLocks noChangeAspect="1"/>
          </p:cNvPicPr>
          <p:nvPr/>
        </p:nvPicPr>
        <p:blipFill>
          <a:blip r:embed="rId2"/>
          <a:stretch>
            <a:fillRect/>
          </a:stretch>
        </p:blipFill>
        <p:spPr>
          <a:xfrm>
            <a:off x="6992514" y="2175413"/>
            <a:ext cx="4618873" cy="229173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9879F29-5FC1-4E7F-9DA6-FF3AD8BB65F8}"/>
              </a:ext>
            </a:extLst>
          </p:cNvPr>
          <p:cNvPicPr>
            <a:picLocks noChangeAspect="1"/>
          </p:cNvPicPr>
          <p:nvPr/>
        </p:nvPicPr>
        <p:blipFill>
          <a:blip r:embed="rId3"/>
          <a:stretch>
            <a:fillRect/>
          </a:stretch>
        </p:blipFill>
        <p:spPr>
          <a:xfrm>
            <a:off x="453291" y="1071889"/>
            <a:ext cx="6298894" cy="2075208"/>
          </a:xfrm>
          <a:prstGeom prst="rect">
            <a:avLst/>
          </a:prstGeom>
        </p:spPr>
      </p:pic>
      <p:pic>
        <p:nvPicPr>
          <p:cNvPr id="10" name="Picture 9">
            <a:extLst>
              <a:ext uri="{FF2B5EF4-FFF2-40B4-BE49-F238E27FC236}">
                <a16:creationId xmlns:a16="http://schemas.microsoft.com/office/drawing/2014/main" id="{8CFF5244-0C83-49BF-AB06-81BFA1C9A28F}"/>
              </a:ext>
            </a:extLst>
          </p:cNvPr>
          <p:cNvPicPr>
            <a:picLocks noChangeAspect="1"/>
          </p:cNvPicPr>
          <p:nvPr/>
        </p:nvPicPr>
        <p:blipFill>
          <a:blip r:embed="rId4"/>
          <a:stretch>
            <a:fillRect/>
          </a:stretch>
        </p:blipFill>
        <p:spPr>
          <a:xfrm>
            <a:off x="453291" y="3588471"/>
            <a:ext cx="6298894" cy="2218110"/>
          </a:xfrm>
          <a:prstGeom prst="rect">
            <a:avLst/>
          </a:prstGeom>
        </p:spPr>
      </p:pic>
      <p:sp>
        <p:nvSpPr>
          <p:cNvPr id="27" name="TextBox 26">
            <a:extLst>
              <a:ext uri="{FF2B5EF4-FFF2-40B4-BE49-F238E27FC236}">
                <a16:creationId xmlns:a16="http://schemas.microsoft.com/office/drawing/2014/main" id="{65D7098F-F800-4B60-BE61-2560A00A1001}"/>
              </a:ext>
            </a:extLst>
          </p:cNvPr>
          <p:cNvSpPr txBox="1"/>
          <p:nvPr/>
        </p:nvSpPr>
        <p:spPr>
          <a:xfrm>
            <a:off x="2363980" y="5990215"/>
            <a:ext cx="746404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C1C1C">
                    <a:lumMod val="75000"/>
                    <a:lumOff val="25000"/>
                  </a:srgbClr>
                </a:solidFill>
                <a:effectLst/>
                <a:uLnTx/>
                <a:uFillTx/>
                <a:latin typeface="Arial"/>
                <a:ea typeface="+mn-ea"/>
                <a:cs typeface="+mn-cs"/>
              </a:rPr>
              <a:t>**Minimum spend of $2K on qualifying paint purchases required to unlock the 10% Pro Paint Benefit – otherwise those transactions will be bonused at your Base Tier rate**</a:t>
            </a:r>
            <a:endParaRPr kumimoji="0" lang="en-CA" sz="1400" b="1" i="0" u="none" strike="noStrike" kern="1200" cap="none" spc="0" normalizeH="0" baseline="0" noProof="0" dirty="0">
              <a:ln>
                <a:noFill/>
              </a:ln>
              <a:solidFill>
                <a:srgbClr val="1C1C1C">
                  <a:lumMod val="75000"/>
                  <a:lumOff val="25000"/>
                </a:srgbClr>
              </a:solidFill>
              <a:effectLst/>
              <a:uLnTx/>
              <a:uFillTx/>
              <a:latin typeface="Arial"/>
              <a:ea typeface="+mn-ea"/>
              <a:cs typeface="+mn-cs"/>
            </a:endParaRPr>
          </a:p>
        </p:txBody>
      </p:sp>
    </p:spTree>
    <p:extLst>
      <p:ext uri="{BB962C8B-B14F-4D97-AF65-F5344CB8AC3E}">
        <p14:creationId xmlns:p14="http://schemas.microsoft.com/office/powerpoint/2010/main" val="42197044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9CF8F-1A6A-42A5-923A-A28C9BE77274}"/>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093B6073-B233-4244-87A6-B910A38889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BDDE3B-6E17-4A89-9F93-DBB317C0A6AD}" type="slidenum">
              <a:rPr kumimoji="0" lang="en-US" sz="900" b="1" i="0" u="none" strike="noStrike" kern="1200" cap="none" spc="0" normalizeH="0" baseline="0" noProof="0" smtClean="0">
                <a:ln>
                  <a:noFill/>
                </a:ln>
                <a:solidFill>
                  <a:srgbClr val="1C1C1C"/>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srgbClr val="1C1C1C"/>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59C8BAB-5EBB-456C-8FCD-064188021C00}"/>
              </a:ext>
            </a:extLst>
          </p:cNvPr>
          <p:cNvSpPr txBox="1"/>
          <p:nvPr/>
        </p:nvSpPr>
        <p:spPr>
          <a:xfrm>
            <a:off x="6235139" y="2053943"/>
            <a:ext cx="38794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C1C1C">
                    <a:lumMod val="75000"/>
                    <a:lumOff val="25000"/>
                  </a:srgbClr>
                </a:solidFill>
                <a:effectLst/>
                <a:uLnTx/>
                <a:uFillTx/>
                <a:latin typeface="Arial"/>
                <a:ea typeface="+mn-ea"/>
                <a:cs typeface="+mn-cs"/>
              </a:rPr>
              <a:t>Quarterly Reward Payout Periods</a:t>
            </a:r>
            <a:endParaRPr kumimoji="0" lang="en-CA" sz="1400" b="1" i="0" u="none" strike="noStrike" kern="1200" cap="none" spc="0" normalizeH="0" baseline="0" noProof="0" dirty="0">
              <a:ln>
                <a:noFill/>
              </a:ln>
              <a:solidFill>
                <a:srgbClr val="1C1C1C">
                  <a:lumMod val="75000"/>
                  <a:lumOff val="25000"/>
                </a:srgbClr>
              </a:solidFill>
              <a:effectLst/>
              <a:uLnTx/>
              <a:uFillTx/>
              <a:latin typeface="Arial"/>
              <a:ea typeface="+mn-ea"/>
              <a:cs typeface="+mn-cs"/>
            </a:endParaRPr>
          </a:p>
        </p:txBody>
      </p:sp>
      <p:sp>
        <p:nvSpPr>
          <p:cNvPr id="10" name="Rectangle 9">
            <a:extLst>
              <a:ext uri="{FF2B5EF4-FFF2-40B4-BE49-F238E27FC236}">
                <a16:creationId xmlns:a16="http://schemas.microsoft.com/office/drawing/2014/main" id="{884B12E4-47B4-4CCE-BA83-0ADE6F991574}"/>
              </a:ext>
            </a:extLst>
          </p:cNvPr>
          <p:cNvSpPr/>
          <p:nvPr/>
        </p:nvSpPr>
        <p:spPr>
          <a:xfrm>
            <a:off x="390145" y="987192"/>
            <a:ext cx="1149705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C1C1C">
                    <a:lumMod val="75000"/>
                    <a:lumOff val="25000"/>
                  </a:srgbClr>
                </a:solidFill>
                <a:effectLst/>
                <a:uLnTx/>
                <a:uFillTx/>
                <a:latin typeface="Arial"/>
                <a:ea typeface="+mn-ea"/>
                <a:cs typeface="+mn-cs"/>
              </a:rPr>
              <a:t>Rewards are </a:t>
            </a:r>
            <a:r>
              <a:rPr kumimoji="0" lang="en-US" sz="1600" b="1" i="0" u="none" strike="noStrike" kern="1200" cap="none" spc="0" normalizeH="0" baseline="0" noProof="0" dirty="0">
                <a:ln>
                  <a:noFill/>
                </a:ln>
                <a:solidFill>
                  <a:srgbClr val="1C1C1C">
                    <a:lumMod val="75000"/>
                    <a:lumOff val="25000"/>
                  </a:srgbClr>
                </a:solidFill>
                <a:effectLst/>
                <a:uLnTx/>
                <a:uFillTx/>
                <a:latin typeface="Arial"/>
                <a:ea typeface="+mn-ea"/>
                <a:cs typeface="+mn-cs"/>
              </a:rPr>
              <a:t>paid out to customers every 3 months </a:t>
            </a:r>
            <a:r>
              <a:rPr kumimoji="0" lang="en-US" sz="1600" b="0" i="0" u="none" strike="noStrike" kern="1200" cap="none" spc="0" normalizeH="0" baseline="0" noProof="0" dirty="0">
                <a:ln>
                  <a:noFill/>
                </a:ln>
                <a:solidFill>
                  <a:srgbClr val="1C1C1C">
                    <a:lumMod val="75000"/>
                    <a:lumOff val="25000"/>
                  </a:srgbClr>
                </a:solidFill>
                <a:effectLst/>
                <a:uLnTx/>
                <a:uFillTx/>
                <a:latin typeface="Arial"/>
                <a:ea typeface="+mn-ea"/>
                <a:cs typeface="+mn-cs"/>
              </a:rPr>
              <a:t>(in May, August, November and February). The amount on the reward  is based on how much a  member has spent in the previous 3 months and what tier level they are earning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C1C1C">
                    <a:lumMod val="75000"/>
                    <a:lumOff val="25000"/>
                  </a:srgbClr>
                </a:solidFill>
                <a:effectLst/>
                <a:uLnTx/>
                <a:uFillTx/>
                <a:latin typeface="Arial"/>
                <a:ea typeface="+mn-ea"/>
                <a:cs typeface="+mn-cs"/>
              </a:rPr>
              <a:t>The more you spend, the more you’ll earn towards your Quarterly Rebate. </a:t>
            </a:r>
            <a:endParaRPr kumimoji="0" lang="en-CA" sz="1600" b="0" i="0" u="none" strike="noStrike" kern="1200" cap="none" spc="0" normalizeH="0" baseline="0" noProof="0" dirty="0">
              <a:ln>
                <a:noFill/>
              </a:ln>
              <a:solidFill>
                <a:srgbClr val="1C1C1C">
                  <a:lumMod val="75000"/>
                  <a:lumOff val="25000"/>
                </a:srgbClr>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345E0CB0-53B2-4955-82C8-AC44902A0A90}"/>
              </a:ext>
            </a:extLst>
          </p:cNvPr>
          <p:cNvSpPr txBox="1">
            <a:spLocks/>
          </p:cNvSpPr>
          <p:nvPr/>
        </p:nvSpPr>
        <p:spPr>
          <a:xfrm>
            <a:off x="390144" y="4736254"/>
            <a:ext cx="10972800" cy="1812121"/>
          </a:xfrm>
          <a:prstGeom prst="rect">
            <a:avLst/>
          </a:prstGeom>
        </p:spPr>
        <p:txBody>
          <a:bodyPr vert="horz" lIns="91440" tIns="45720" rIns="91440" bIns="45720" rtlCol="0">
            <a:normAutofit/>
          </a:bodyPr>
          <a:lstStyle>
            <a:lvl1pPr marL="274320" indent="-27432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58220"/>
              </a:buClr>
              <a:buSzTx/>
              <a:buFont typeface="Wingdings" panose="05000000000000000000" pitchFamily="2" charset="2"/>
              <a:buNone/>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panose="020B0604020202020204" pitchFamily="34" charset="0"/>
                <a:ea typeface="+mn-ea"/>
                <a:cs typeface="Arial" panose="020B0604020202020204" pitchFamily="34" charset="0"/>
              </a:rPr>
              <a:t>To get rewarded, Pro Xtra member’s must:</a:t>
            </a:r>
          </a:p>
          <a:p>
            <a:pPr marL="0" marR="0" lvl="0" indent="0" algn="l" defTabSz="914400" rtl="0" eaLnBrk="1" fontAlgn="auto" latinLnBrk="0" hangingPunct="1">
              <a:lnSpc>
                <a:spcPct val="100000"/>
              </a:lnSpc>
              <a:spcBef>
                <a:spcPts val="0"/>
              </a:spcBef>
              <a:spcAft>
                <a:spcPts val="600"/>
              </a:spcAft>
              <a:buClr>
                <a:srgbClr val="F58220"/>
              </a:buClr>
              <a:buSzTx/>
              <a:buFont typeface="Wingdings" panose="05000000000000000000" pitchFamily="2" charset="2"/>
              <a:buNone/>
              <a:tabLst/>
              <a:defRPr/>
            </a:pPr>
            <a:endParaRPr kumimoji="0" lang="en-US" sz="1100" b="0" i="0" u="none" strike="noStrike" kern="1200" cap="none" spc="0" normalizeH="0" baseline="0" noProof="0" dirty="0">
              <a:ln>
                <a:noFill/>
              </a:ln>
              <a:solidFill>
                <a:srgbClr val="1C1C1C">
                  <a:lumMod val="75000"/>
                  <a:lumOff val="25000"/>
                </a:srgbClr>
              </a:solidFill>
              <a:effectLst/>
              <a:uLnTx/>
              <a:uFillTx/>
              <a:latin typeface="Arial" panose="020B0604020202020204" pitchFamily="34" charset="0"/>
              <a:ea typeface="+mn-ea"/>
              <a:cs typeface="Arial" panose="020B0604020202020204" pitchFamily="34" charset="0"/>
            </a:endParaRPr>
          </a:p>
          <a:p>
            <a:pPr marL="274320" marR="0" lvl="0" indent="-274320" algn="l" defTabSz="914400" rtl="0" eaLnBrk="1" fontAlgn="auto" latinLnBrk="0" hangingPunct="1">
              <a:lnSpc>
                <a:spcPct val="100000"/>
              </a:lnSpc>
              <a:spcBef>
                <a:spcPts val="0"/>
              </a:spcBef>
              <a:spcAft>
                <a:spcPts val="60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panose="020B0604020202020204" pitchFamily="34" charset="0"/>
                <a:ea typeface="+mn-ea"/>
                <a:cs typeface="Arial" panose="020B0604020202020204" pitchFamily="34" charset="0"/>
              </a:rPr>
              <a:t>Be a member of Pro Xtra </a:t>
            </a:r>
          </a:p>
          <a:p>
            <a:pPr marL="274320" marR="0" lvl="0" indent="-274320" algn="l" defTabSz="914400" rtl="0" eaLnBrk="1" fontAlgn="auto" latinLnBrk="0" hangingPunct="1">
              <a:lnSpc>
                <a:spcPct val="100000"/>
              </a:lnSpc>
              <a:spcBef>
                <a:spcPts val="0"/>
              </a:spcBef>
              <a:spcAft>
                <a:spcPts val="60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panose="020B0604020202020204" pitchFamily="34" charset="0"/>
                <a:ea typeface="+mn-ea"/>
                <a:cs typeface="Arial" panose="020B0604020202020204" pitchFamily="34" charset="0"/>
              </a:rPr>
              <a:t>Use their Pro Xtra ID when shopping or add their receipt to their account after they make a purchase. </a:t>
            </a:r>
          </a:p>
          <a:p>
            <a:pPr marL="274320" marR="0" lvl="0" indent="-274320" algn="l" defTabSz="914400" rtl="0" eaLnBrk="1" fontAlgn="auto" latinLnBrk="0" hangingPunct="1">
              <a:lnSpc>
                <a:spcPct val="100000"/>
              </a:lnSpc>
              <a:spcBef>
                <a:spcPts val="0"/>
              </a:spcBef>
              <a:spcAft>
                <a:spcPts val="60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panose="020B0604020202020204" pitchFamily="34" charset="0"/>
                <a:ea typeface="+mn-ea"/>
                <a:cs typeface="Arial" panose="020B0604020202020204" pitchFamily="34" charset="0"/>
              </a:rPr>
              <a:t>Add receipt within payout period.  </a:t>
            </a:r>
          </a:p>
          <a:p>
            <a:pPr marL="274320" marR="0" lvl="0" indent="-274320" algn="l" defTabSz="914400" rtl="0" eaLnBrk="1" fontAlgn="auto" latinLnBrk="0" hangingPunct="1">
              <a:lnSpc>
                <a:spcPct val="100000"/>
              </a:lnSpc>
              <a:spcBef>
                <a:spcPts val="0"/>
              </a:spcBef>
              <a:spcAft>
                <a:spcPts val="600"/>
              </a:spcAft>
              <a:buClr>
                <a:srgbClr val="F58220"/>
              </a:buClr>
              <a:buSzTx/>
              <a:buFont typeface="Wingdings" panose="05000000000000000000" pitchFamily="2" charset="2"/>
              <a:buChar char="ü"/>
              <a:tabLst/>
              <a:defRPr/>
            </a:pPr>
            <a:endParaRPr kumimoji="0" lang="en-US" sz="1400" b="0" i="0" u="none" strike="noStrike" kern="1200" cap="none" spc="0" normalizeH="0" baseline="0" noProof="0" dirty="0">
              <a:ln>
                <a:noFill/>
              </a:ln>
              <a:solidFill>
                <a:srgbClr val="1C1C1C"/>
              </a:solidFill>
              <a:effectLst/>
              <a:uLnTx/>
              <a:uFillTx/>
              <a:latin typeface="Arial" panose="020B0604020202020204" pitchFamily="34" charset="0"/>
              <a:ea typeface="+mn-ea"/>
              <a:cs typeface="Arial" panose="020B0604020202020204" pitchFamily="34" charset="0"/>
            </a:endParaRPr>
          </a:p>
          <a:p>
            <a:pPr marL="274320" marR="0" lvl="0" indent="-274320" algn="l" defTabSz="914400" rtl="0" eaLnBrk="1" fontAlgn="auto" latinLnBrk="0" hangingPunct="1">
              <a:lnSpc>
                <a:spcPct val="100000"/>
              </a:lnSpc>
              <a:spcBef>
                <a:spcPts val="0"/>
              </a:spcBef>
              <a:spcAft>
                <a:spcPts val="600"/>
              </a:spcAft>
              <a:buClr>
                <a:srgbClr val="F58220"/>
              </a:buClr>
              <a:buSzTx/>
              <a:buFont typeface="Wingdings" panose="05000000000000000000" pitchFamily="2" charset="2"/>
              <a:buChar char="ü"/>
              <a:tabLst/>
              <a:defRPr/>
            </a:pPr>
            <a:endParaRPr kumimoji="0" lang="en-US" sz="1400" b="0" i="0" u="none" strike="noStrike" kern="1200" cap="none" spc="0" normalizeH="0" baseline="0" noProof="0" dirty="0">
              <a:ln>
                <a:noFill/>
              </a:ln>
              <a:solidFill>
                <a:srgbClr val="1C1C1C"/>
              </a:solidFill>
              <a:effectLst/>
              <a:uLnTx/>
              <a:uFillTx/>
              <a:latin typeface="Arial" panose="020B0604020202020204" pitchFamily="34" charset="0"/>
              <a:ea typeface="+mn-ea"/>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67353942-D56A-4065-9C10-A9E26B60A4D0}"/>
              </a:ext>
            </a:extLst>
          </p:cNvPr>
          <p:cNvPicPr>
            <a:picLocks noChangeAspect="1"/>
          </p:cNvPicPr>
          <p:nvPr/>
        </p:nvPicPr>
        <p:blipFill>
          <a:blip r:embed="rId3">
            <a:extLst>
              <a:ext uri="{28A0092B-C50C-407E-A947-70E740481C1C}">
                <a14:useLocalDpi xmlns:a14="http://schemas.microsoft.com/office/drawing/2010/main" val="0"/>
              </a:ext>
            </a:extLst>
          </a:blip>
          <a:srcRect b="30744"/>
          <a:stretch/>
        </p:blipFill>
        <p:spPr>
          <a:xfrm>
            <a:off x="889750" y="2488653"/>
            <a:ext cx="3448050" cy="1081753"/>
          </a:xfrm>
          <a:prstGeom prst="rect">
            <a:avLst/>
          </a:prstGeom>
        </p:spPr>
      </p:pic>
      <p:sp>
        <p:nvSpPr>
          <p:cNvPr id="12" name="TextBox 11">
            <a:extLst>
              <a:ext uri="{FF2B5EF4-FFF2-40B4-BE49-F238E27FC236}">
                <a16:creationId xmlns:a16="http://schemas.microsoft.com/office/drawing/2014/main" id="{7B205F72-2D91-4036-9B7F-C43FE7DA3281}"/>
              </a:ext>
            </a:extLst>
          </p:cNvPr>
          <p:cNvSpPr txBox="1"/>
          <p:nvPr/>
        </p:nvSpPr>
        <p:spPr>
          <a:xfrm>
            <a:off x="372010" y="129121"/>
            <a:ext cx="114479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58220"/>
                </a:solidFill>
                <a:effectLst/>
                <a:uLnTx/>
                <a:uFillTx/>
                <a:latin typeface="Arial" panose="020B0604020202020204" pitchFamily="34" charset="0"/>
                <a:ea typeface="+mn-ea"/>
                <a:cs typeface="Arial" panose="020B0604020202020204" pitchFamily="34" charset="0"/>
              </a:rPr>
              <a:t>Pay Out Structure </a:t>
            </a:r>
            <a:r>
              <a:rPr kumimoji="0" lang="en-US" sz="28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t>
            </a:r>
            <a:r>
              <a:rPr kumimoji="0" lang="en-US" sz="2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Quarterly Rewards </a:t>
            </a: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p:txBody>
      </p:sp>
      <p:graphicFrame>
        <p:nvGraphicFramePr>
          <p:cNvPr id="3" name="Object 2">
            <a:extLst>
              <a:ext uri="{FF2B5EF4-FFF2-40B4-BE49-F238E27FC236}">
                <a16:creationId xmlns:a16="http://schemas.microsoft.com/office/drawing/2014/main" id="{9D9274D4-D375-475E-9D3D-3418EC2038B5}"/>
              </a:ext>
            </a:extLst>
          </p:cNvPr>
          <p:cNvGraphicFramePr>
            <a:graphicFrameLocks noChangeAspect="1"/>
          </p:cNvGraphicFramePr>
          <p:nvPr/>
        </p:nvGraphicFramePr>
        <p:xfrm>
          <a:off x="5153025" y="2635717"/>
          <a:ext cx="6851650" cy="1089639"/>
        </p:xfrm>
        <a:graphic>
          <a:graphicData uri="http://schemas.openxmlformats.org/presentationml/2006/ole">
            <mc:AlternateContent xmlns:mc="http://schemas.openxmlformats.org/markup-compatibility/2006">
              <mc:Choice xmlns:v="urn:schemas-microsoft-com:vml" Requires="v">
                <p:oleObj name="Worksheet" r:id="rId4" imgW="4991223" imgH="793794" progId="Excel.Sheet.12">
                  <p:embed/>
                </p:oleObj>
              </mc:Choice>
              <mc:Fallback>
                <p:oleObj name="Worksheet" r:id="rId4" imgW="4991223" imgH="793794" progId="Excel.Sheet.12">
                  <p:embed/>
                  <p:pic>
                    <p:nvPicPr>
                      <p:cNvPr id="3" name="Object 2">
                        <a:extLst>
                          <a:ext uri="{FF2B5EF4-FFF2-40B4-BE49-F238E27FC236}">
                            <a16:creationId xmlns:a16="http://schemas.microsoft.com/office/drawing/2014/main" id="{9D9274D4-D375-475E-9D3D-3418EC2038B5}"/>
                          </a:ext>
                        </a:extLst>
                      </p:cNvPr>
                      <p:cNvPicPr/>
                      <p:nvPr/>
                    </p:nvPicPr>
                    <p:blipFill>
                      <a:blip r:embed="rId5"/>
                      <a:stretch>
                        <a:fillRect/>
                      </a:stretch>
                    </p:blipFill>
                    <p:spPr>
                      <a:xfrm>
                        <a:off x="5153025" y="2635717"/>
                        <a:ext cx="6851650" cy="1089639"/>
                      </a:xfrm>
                      <a:prstGeom prst="rect">
                        <a:avLst/>
                      </a:prstGeom>
                    </p:spPr>
                  </p:pic>
                </p:oleObj>
              </mc:Fallback>
            </mc:AlternateContent>
          </a:graphicData>
        </a:graphic>
      </p:graphicFrame>
    </p:spTree>
    <p:extLst>
      <p:ext uri="{BB962C8B-B14F-4D97-AF65-F5344CB8AC3E}">
        <p14:creationId xmlns:p14="http://schemas.microsoft.com/office/powerpoint/2010/main" val="134028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EED2-5FD3-4487-AADF-0277064ED368}"/>
              </a:ext>
            </a:extLst>
          </p:cNvPr>
          <p:cNvSpPr>
            <a:spLocks noGrp="1"/>
          </p:cNvSpPr>
          <p:nvPr>
            <p:ph type="title"/>
          </p:nvPr>
        </p:nvSpPr>
        <p:spPr>
          <a:xfrm>
            <a:off x="390144" y="0"/>
            <a:ext cx="10972800" cy="762000"/>
          </a:xfrm>
        </p:spPr>
        <p:txBody>
          <a:bodyPr anchor="ctr">
            <a:normAutofit/>
          </a:bodyPr>
          <a:lstStyle/>
          <a:p>
            <a:r>
              <a:rPr kumimoji="0" lang="en-US" b="1" i="0" u="none" strike="noStrike" kern="1200" cap="none" spc="0" normalizeH="0" baseline="0" noProof="0" dirty="0">
                <a:ln>
                  <a:noFill/>
                </a:ln>
                <a:effectLst/>
                <a:uLnTx/>
                <a:uFillTx/>
              </a:rPr>
              <a:t>Home Depot </a:t>
            </a:r>
            <a:r>
              <a:rPr kumimoji="0" lang="en-US" b="1" i="0" u="none" strike="noStrike" kern="1200" cap="none" spc="0" normalizeH="0" baseline="0" noProof="0" dirty="0">
                <a:ln>
                  <a:noFill/>
                </a:ln>
                <a:solidFill>
                  <a:schemeClr val="accent1">
                    <a:lumMod val="75000"/>
                  </a:schemeClr>
                </a:solidFill>
                <a:effectLst/>
                <a:uLnTx/>
                <a:uFillTx/>
              </a:rPr>
              <a:t>| </a:t>
            </a:r>
            <a:r>
              <a:rPr kumimoji="0" lang="en-US" b="0" i="0" u="none" strike="noStrike" kern="1200" cap="none" spc="0" normalizeH="0" baseline="0" noProof="0" dirty="0">
                <a:ln>
                  <a:noFill/>
                </a:ln>
                <a:solidFill>
                  <a:schemeClr val="accent1">
                    <a:lumMod val="75000"/>
                  </a:schemeClr>
                </a:solidFill>
                <a:effectLst/>
                <a:uLnTx/>
                <a:uFillTx/>
              </a:rPr>
              <a:t>Commercial Invoice Account  </a:t>
            </a:r>
            <a:endParaRPr lang="en-CA" b="0" dirty="0">
              <a:solidFill>
                <a:schemeClr val="accent1">
                  <a:lumMod val="75000"/>
                </a:schemeClr>
              </a:solidFill>
            </a:endParaRPr>
          </a:p>
        </p:txBody>
      </p:sp>
      <p:pic>
        <p:nvPicPr>
          <p:cNvPr id="10" name="Content Placeholder 9">
            <a:extLst>
              <a:ext uri="{FF2B5EF4-FFF2-40B4-BE49-F238E27FC236}">
                <a16:creationId xmlns:a16="http://schemas.microsoft.com/office/drawing/2014/main" id="{08B43F1B-B319-4217-B999-896EA7C29C36}"/>
              </a:ext>
            </a:extLst>
          </p:cNvPr>
          <p:cNvPicPr>
            <a:picLocks noGrp="1" noChangeAspect="1"/>
          </p:cNvPicPr>
          <p:nvPr>
            <p:ph sz="half" idx="1"/>
          </p:nvPr>
        </p:nvPicPr>
        <p:blipFill>
          <a:blip r:embed="rId2"/>
          <a:stretch>
            <a:fillRect/>
          </a:stretch>
        </p:blipFill>
        <p:spPr>
          <a:xfrm>
            <a:off x="459232" y="1355059"/>
            <a:ext cx="5384800" cy="4482846"/>
          </a:xfrm>
          <a:noFill/>
        </p:spPr>
      </p:pic>
      <p:graphicFrame>
        <p:nvGraphicFramePr>
          <p:cNvPr id="12" name="Content Placeholder 11">
            <a:extLst>
              <a:ext uri="{FF2B5EF4-FFF2-40B4-BE49-F238E27FC236}">
                <a16:creationId xmlns:a16="http://schemas.microsoft.com/office/drawing/2014/main" id="{51C8B230-4325-4440-BB1E-BC60C9F4CBCC}"/>
              </a:ext>
            </a:extLst>
          </p:cNvPr>
          <p:cNvGraphicFramePr>
            <a:graphicFrameLocks noGrp="1"/>
          </p:cNvGraphicFramePr>
          <p:nvPr>
            <p:ph sz="half" idx="2"/>
          </p:nvPr>
        </p:nvGraphicFramePr>
        <p:xfrm>
          <a:off x="6046788" y="1066800"/>
          <a:ext cx="53848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62C89A8-F80C-4034-A5F3-C9AAA26F41F2}"/>
              </a:ext>
            </a:extLst>
          </p:cNvPr>
          <p:cNvSpPr>
            <a:spLocks noGrp="1"/>
          </p:cNvSpPr>
          <p:nvPr>
            <p:ph type="sldNum" sz="quarter" idx="12"/>
          </p:nvPr>
        </p:nvSpPr>
        <p:spPr>
          <a:xfrm>
            <a:off x="-20320" y="6548375"/>
            <a:ext cx="28448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6BDDE3B-6E17-4A89-9F93-DBB317C0A6AD}" type="slidenum">
              <a:rPr kumimoji="0" lang="en-US" sz="900" b="1" i="0" u="none" strike="noStrike" kern="1200" cap="none" spc="0" normalizeH="0" baseline="0" noProof="0" smtClean="0">
                <a:ln>
                  <a:noFill/>
                </a:ln>
                <a:solidFill>
                  <a:srgbClr val="1C1C1C"/>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12</a:t>
            </a:fld>
            <a:endParaRPr kumimoji="0" lang="en-US" sz="900" b="1" i="0" u="none" strike="noStrike" kern="1200" cap="none" spc="0" normalizeH="0" baseline="0" noProof="0" dirty="0">
              <a:ln>
                <a:noFill/>
              </a:ln>
              <a:solidFill>
                <a:srgbClr val="1C1C1C"/>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62FBC79-582B-F8F9-42C6-D2771364C721}"/>
              </a:ext>
            </a:extLst>
          </p:cNvPr>
          <p:cNvSpPr txBox="1"/>
          <p:nvPr/>
        </p:nvSpPr>
        <p:spPr>
          <a:xfrm>
            <a:off x="637794" y="6209821"/>
            <a:ext cx="776084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1C1C1C"/>
                </a:solidFill>
                <a:effectLst/>
                <a:uLnTx/>
                <a:uFillTx/>
                <a:latin typeface="Arial"/>
                <a:ea typeface="+mn-ea"/>
                <a:cs typeface="+mn-cs"/>
                <a:hlinkClick r:id="rId8"/>
              </a:rPr>
              <a:t>https://www.homedepot.ca/en/home/credit-services.html#CommercialAccount</a:t>
            </a:r>
            <a:r>
              <a:rPr kumimoji="0" lang="en-CA" sz="1600" b="0" i="0" u="none" strike="noStrike" kern="1200" cap="none" spc="0" normalizeH="0" baseline="0" noProof="0" dirty="0">
                <a:ln>
                  <a:noFill/>
                </a:ln>
                <a:solidFill>
                  <a:srgbClr val="1C1C1C"/>
                </a:solidFill>
                <a:effectLst/>
                <a:uLnTx/>
                <a:uFillTx/>
                <a:latin typeface="Arial"/>
                <a:ea typeface="+mn-ea"/>
                <a:cs typeface="+mn-cs"/>
              </a:rPr>
              <a:t> </a:t>
            </a:r>
          </a:p>
        </p:txBody>
      </p:sp>
    </p:spTree>
    <p:extLst>
      <p:ext uri="{BB962C8B-B14F-4D97-AF65-F5344CB8AC3E}">
        <p14:creationId xmlns:p14="http://schemas.microsoft.com/office/powerpoint/2010/main" val="353228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C30F-5509-40ED-AEA3-67C53C59110F}"/>
              </a:ext>
            </a:extLst>
          </p:cNvPr>
          <p:cNvSpPr>
            <a:spLocks noGrp="1"/>
          </p:cNvSpPr>
          <p:nvPr>
            <p:ph type="title"/>
          </p:nvPr>
        </p:nvSpPr>
        <p:spPr/>
        <p:txBody>
          <a:bodyPr/>
          <a:lstStyle/>
          <a:p>
            <a:r>
              <a:rPr lang="en-US" dirty="0"/>
              <a:t>Pro Xtra </a:t>
            </a:r>
            <a:r>
              <a:rPr kumimoji="0" lang="en-US" sz="28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 </a:t>
            </a:r>
            <a:r>
              <a:rPr kumimoji="0" lang="en-US" sz="2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Links and Contact </a:t>
            </a:r>
            <a:endParaRPr lang="en-CA" dirty="0"/>
          </a:p>
        </p:txBody>
      </p:sp>
      <p:sp>
        <p:nvSpPr>
          <p:cNvPr id="4" name="Slide Number Placeholder 3">
            <a:extLst>
              <a:ext uri="{FF2B5EF4-FFF2-40B4-BE49-F238E27FC236}">
                <a16:creationId xmlns:a16="http://schemas.microsoft.com/office/drawing/2014/main" id="{B2BBA40F-E83F-4CD9-AD43-D604DB49A00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BDDE3B-6E17-4A89-9F93-DBB317C0A6AD}" type="slidenum">
              <a:rPr kumimoji="0" lang="en-US" sz="900" b="1" i="0" u="none" strike="noStrike" kern="1200" cap="none" spc="0" normalizeH="0" baseline="0" noProof="0" smtClean="0">
                <a:ln>
                  <a:noFill/>
                </a:ln>
                <a:solidFill>
                  <a:srgbClr val="1C1C1C"/>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srgbClr val="1C1C1C"/>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AC5B05B-A5B0-4164-9E57-8FECAFB8235B}"/>
              </a:ext>
            </a:extLst>
          </p:cNvPr>
          <p:cNvSpPr txBox="1"/>
          <p:nvPr/>
        </p:nvSpPr>
        <p:spPr>
          <a:xfrm>
            <a:off x="390144" y="861110"/>
            <a:ext cx="9744457"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Calibri" panose="020F0502020204030204" pitchFamily="34" charset="0"/>
                <a:cs typeface="+mn-cs"/>
              </a:rPr>
              <a:t>B2B video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2"/>
              </a:rPr>
              <a:t>https://vimeo.com/460226417</a:t>
            </a:r>
            <a:endParaRPr kumimoji="0" lang="en-CA" sz="18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Pro Xtra Base Rewards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D0D0D0">
                    <a:lumMod val="75000"/>
                  </a:srgbClr>
                </a:solidFill>
                <a:effectLst/>
                <a:uLnTx/>
                <a:uFillTx/>
                <a:latin typeface="Calibri" panose="020F0502020204030204" pitchFamily="34" charset="0"/>
                <a:ea typeface="+mn-ea"/>
                <a:cs typeface="+mn-cs"/>
                <a:hlinkClick r:id="rId3"/>
              </a:rPr>
              <a:t>https://www.homedepot.ca/en/home/pro/proxtra.html</a:t>
            </a:r>
            <a:r>
              <a:rPr kumimoji="0" lang="en-CA" sz="1800" b="0" i="0" u="none" strike="noStrike" kern="1200" cap="none" spc="0" normalizeH="0" baseline="0" noProof="0" dirty="0">
                <a:ln>
                  <a:noFill/>
                </a:ln>
                <a:solidFill>
                  <a:srgbClr val="D0D0D0">
                    <a:lumMod val="75000"/>
                  </a:srgb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Pro Xtra Paint Rewards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 </a:t>
            </a: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hlinkClick r:id="rId4"/>
              </a:rPr>
              <a:t>https://www.homedepot.ca/en/home/pro/proxtra/pro-paint-rewards.html</a:t>
            </a:r>
            <a:endPar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Pro Xtra  Terms and Conditions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 </a:t>
            </a: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hlinkClick r:id="rId5"/>
              </a:rPr>
              <a:t>https://www.homedepot.ca/en/home/pro/proxtra/terms-and-conditions.html</a:t>
            </a:r>
            <a:endPar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FAQ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hlinkClick r:id="rId6"/>
              </a:rPr>
              <a:t>https://www.homedepot.ca/en/home/pro/proxtra/frequently-asked-questions.html</a:t>
            </a:r>
            <a:endPar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Lisa Brown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National Account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The Home Depot Canada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hlinkClick r:id="rId7"/>
              </a:rPr>
              <a:t>Lisa_x_brown@homedepot.com</a:t>
            </a:r>
            <a:endPar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416 677 2227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16621"/>
                </a:solidFill>
                <a:effectLst/>
                <a:uLnTx/>
                <a:uFillTx/>
                <a:latin typeface="Calibri" panose="020F0502020204030204" pitchFamily="34" charset="0"/>
                <a:ea typeface="+mn-ea"/>
                <a:cs typeface="+mn-cs"/>
              </a:rPr>
              <a:t> </a:t>
            </a:r>
            <a:endParaRPr kumimoji="0" lang="en-CA" sz="1800" b="0" i="0" u="none" strike="noStrike" kern="1200" cap="none" spc="0" normalizeH="0" baseline="0" noProof="0" dirty="0">
              <a:ln>
                <a:noFill/>
              </a:ln>
              <a:solidFill>
                <a:srgbClr val="F16621"/>
              </a:solidFill>
              <a:effectLst/>
              <a:uLnTx/>
              <a:uFillTx/>
              <a:latin typeface="Arial"/>
              <a:ea typeface="+mn-ea"/>
              <a:cs typeface="+mn-cs"/>
            </a:endParaRPr>
          </a:p>
        </p:txBody>
      </p:sp>
      <p:pic>
        <p:nvPicPr>
          <p:cNvPr id="5" name="Picture 4" descr="Logo&#10;&#10;Description automatically generated">
            <a:extLst>
              <a:ext uri="{FF2B5EF4-FFF2-40B4-BE49-F238E27FC236}">
                <a16:creationId xmlns:a16="http://schemas.microsoft.com/office/drawing/2014/main" id="{F67B0D6B-FE7A-42FD-A5F7-77BCBD177AFC}"/>
              </a:ext>
            </a:extLst>
          </p:cNvPr>
          <p:cNvPicPr>
            <a:picLocks noChangeAspect="1"/>
          </p:cNvPicPr>
          <p:nvPr/>
        </p:nvPicPr>
        <p:blipFill>
          <a:blip r:embed="rId8">
            <a:extLst>
              <a:ext uri="{28A0092B-C50C-407E-A947-70E740481C1C}">
                <a14:useLocalDpi xmlns:a14="http://schemas.microsoft.com/office/drawing/2010/main" val="0"/>
              </a:ext>
            </a:extLst>
          </a:blip>
          <a:srcRect b="33753"/>
          <a:stretch/>
        </p:blipFill>
        <p:spPr>
          <a:xfrm>
            <a:off x="8117541" y="5580705"/>
            <a:ext cx="2539143" cy="762000"/>
          </a:xfrm>
          <a:prstGeom prst="rect">
            <a:avLst/>
          </a:prstGeom>
        </p:spPr>
      </p:pic>
    </p:spTree>
    <p:extLst>
      <p:ext uri="{BB962C8B-B14F-4D97-AF65-F5344CB8AC3E}">
        <p14:creationId xmlns:p14="http://schemas.microsoft.com/office/powerpoint/2010/main" val="267773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A73EA-E27A-406E-9DAA-102BC6CD9EBE}"/>
              </a:ext>
            </a:extLst>
          </p:cNvPr>
          <p:cNvSpPr>
            <a:spLocks noGrp="1"/>
          </p:cNvSpPr>
          <p:nvPr>
            <p:ph type="title"/>
          </p:nvPr>
        </p:nvSpPr>
        <p:spPr>
          <a:xfrm>
            <a:off x="390144" y="134873"/>
            <a:ext cx="12945712" cy="762000"/>
          </a:xfrm>
        </p:spPr>
        <p:txBody>
          <a:bodyPr/>
          <a:lstStyle/>
          <a:p>
            <a:r>
              <a:rPr lang="en-US" dirty="0"/>
              <a:t>The Home Depot </a:t>
            </a:r>
            <a:r>
              <a:rPr lang="en-US" dirty="0">
                <a:solidFill>
                  <a:schemeClr val="bg1">
                    <a:lumMod val="50000"/>
                  </a:schemeClr>
                </a:solidFill>
              </a:rPr>
              <a:t>| </a:t>
            </a:r>
            <a:r>
              <a:rPr lang="en-US" b="0" dirty="0">
                <a:solidFill>
                  <a:schemeClr val="tx1">
                    <a:lumMod val="50000"/>
                    <a:lumOff val="50000"/>
                  </a:schemeClr>
                </a:solidFill>
                <a:latin typeface="Franklin Gothic Demi Cond" panose="020B0706030402020204" pitchFamily="34" charset="0"/>
              </a:rPr>
              <a:t>Product and Service Offerings</a:t>
            </a:r>
            <a:endParaRPr lang="en-CA" b="0" dirty="0">
              <a:solidFill>
                <a:schemeClr val="tx1">
                  <a:lumMod val="50000"/>
                  <a:lumOff val="50000"/>
                </a:schemeClr>
              </a:solidFill>
            </a:endParaRPr>
          </a:p>
        </p:txBody>
      </p:sp>
      <p:sp>
        <p:nvSpPr>
          <p:cNvPr id="31" name="Rectangle 30">
            <a:extLst>
              <a:ext uri="{FF2B5EF4-FFF2-40B4-BE49-F238E27FC236}">
                <a16:creationId xmlns:a16="http://schemas.microsoft.com/office/drawing/2014/main" id="{92699048-17B1-438C-AD2A-42CDF2299D73}"/>
              </a:ext>
            </a:extLst>
          </p:cNvPr>
          <p:cNvSpPr/>
          <p:nvPr/>
        </p:nvSpPr>
        <p:spPr>
          <a:xfrm>
            <a:off x="4777708" y="1837100"/>
            <a:ext cx="928500" cy="891459"/>
          </a:xfrm>
          <a:prstGeom prst="rect">
            <a:avLst/>
          </a:prstGeom>
          <a:solidFill>
            <a:sysClr val="window" lastClr="FFFFFF"/>
          </a:solidFill>
          <a:ln w="63500" cap="flat" cmpd="sng" algn="ctr">
            <a:solidFill>
              <a:srgbClr val="A0A5AA"/>
            </a:solidFill>
            <a:prstDash val="solid"/>
            <a:miter lim="800000"/>
          </a:ln>
          <a:effectLst>
            <a:innerShdw blurRad="127000" dist="127000" dir="13200000">
              <a:prstClr val="black">
                <a:alpha val="50000"/>
              </a:prstClr>
            </a:innerShdw>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mn-ea"/>
              <a:cs typeface="Arial" pitchFamily="34" charset="0"/>
            </a:endParaRPr>
          </a:p>
        </p:txBody>
      </p:sp>
      <p:sp>
        <p:nvSpPr>
          <p:cNvPr id="33" name="Rectangle 32">
            <a:extLst>
              <a:ext uri="{FF2B5EF4-FFF2-40B4-BE49-F238E27FC236}">
                <a16:creationId xmlns:a16="http://schemas.microsoft.com/office/drawing/2014/main" id="{4A332367-E2C1-47E0-B5E1-19E0F135D695}"/>
              </a:ext>
            </a:extLst>
          </p:cNvPr>
          <p:cNvSpPr/>
          <p:nvPr/>
        </p:nvSpPr>
        <p:spPr>
          <a:xfrm>
            <a:off x="4777708" y="2938384"/>
            <a:ext cx="928500" cy="891459"/>
          </a:xfrm>
          <a:prstGeom prst="rect">
            <a:avLst/>
          </a:prstGeom>
          <a:solidFill>
            <a:sysClr val="window" lastClr="FFFFFF"/>
          </a:solidFill>
          <a:ln w="63500" cap="flat" cmpd="sng" algn="ctr">
            <a:solidFill>
              <a:srgbClr val="BBC0C3"/>
            </a:solidFill>
            <a:prstDash val="solid"/>
            <a:miter lim="800000"/>
          </a:ln>
          <a:effectLst>
            <a:innerShdw blurRad="127000" dist="127000" dir="13200000">
              <a:prstClr val="black">
                <a:alpha val="50000"/>
              </a:prstClr>
            </a:innerShdw>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mn-ea"/>
              <a:cs typeface="Arial" pitchFamily="34" charset="0"/>
            </a:endParaRPr>
          </a:p>
        </p:txBody>
      </p:sp>
      <p:sp>
        <p:nvSpPr>
          <p:cNvPr id="35" name="Rectangle 34">
            <a:extLst>
              <a:ext uri="{FF2B5EF4-FFF2-40B4-BE49-F238E27FC236}">
                <a16:creationId xmlns:a16="http://schemas.microsoft.com/office/drawing/2014/main" id="{9E8FE268-C048-4F05-8367-9F13182DE8CB}"/>
              </a:ext>
            </a:extLst>
          </p:cNvPr>
          <p:cNvSpPr/>
          <p:nvPr/>
        </p:nvSpPr>
        <p:spPr>
          <a:xfrm>
            <a:off x="4777708" y="4039668"/>
            <a:ext cx="928500" cy="891459"/>
          </a:xfrm>
          <a:prstGeom prst="rect">
            <a:avLst/>
          </a:prstGeom>
          <a:solidFill>
            <a:sysClr val="window" lastClr="FFFFFF"/>
          </a:solidFill>
          <a:ln w="63500" cap="flat" cmpd="sng" algn="ctr">
            <a:solidFill>
              <a:srgbClr val="E7E5E6"/>
            </a:solidFill>
            <a:prstDash val="solid"/>
            <a:miter lim="800000"/>
          </a:ln>
          <a:effectLst>
            <a:innerShdw blurRad="127000" dist="127000" dir="13200000">
              <a:prstClr val="black">
                <a:alpha val="50000"/>
              </a:prstClr>
            </a:innerShdw>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mn-ea"/>
              <a:cs typeface="Arial" pitchFamily="34" charset="0"/>
            </a:endParaRPr>
          </a:p>
        </p:txBody>
      </p:sp>
      <p:sp>
        <p:nvSpPr>
          <p:cNvPr id="36" name="Rectangle 35">
            <a:extLst>
              <a:ext uri="{FF2B5EF4-FFF2-40B4-BE49-F238E27FC236}">
                <a16:creationId xmlns:a16="http://schemas.microsoft.com/office/drawing/2014/main" id="{87280946-73F9-4DC8-BC80-C0C7023F5411}"/>
              </a:ext>
            </a:extLst>
          </p:cNvPr>
          <p:cNvSpPr/>
          <p:nvPr/>
        </p:nvSpPr>
        <p:spPr>
          <a:xfrm>
            <a:off x="4777708" y="5130837"/>
            <a:ext cx="928500" cy="891459"/>
          </a:xfrm>
          <a:prstGeom prst="rect">
            <a:avLst/>
          </a:prstGeom>
          <a:solidFill>
            <a:sysClr val="window" lastClr="FFFFFF"/>
          </a:solidFill>
          <a:ln w="63500" cap="flat" cmpd="sng" algn="ctr">
            <a:solidFill>
              <a:srgbClr val="F27900"/>
            </a:solidFill>
            <a:prstDash val="solid"/>
            <a:miter lim="800000"/>
          </a:ln>
          <a:effectLst>
            <a:innerShdw blurRad="127000" dist="127000" dir="13200000">
              <a:prstClr val="black">
                <a:alpha val="50000"/>
              </a:prstClr>
            </a:innerShdw>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mn-ea"/>
              <a:cs typeface="Arial" pitchFamily="34" charset="0"/>
            </a:endParaRPr>
          </a:p>
        </p:txBody>
      </p:sp>
      <p:sp>
        <p:nvSpPr>
          <p:cNvPr id="37" name="Freeform 4">
            <a:extLst>
              <a:ext uri="{FF2B5EF4-FFF2-40B4-BE49-F238E27FC236}">
                <a16:creationId xmlns:a16="http://schemas.microsoft.com/office/drawing/2014/main" id="{A6F8285F-5F7E-4753-82AE-0DB9573B233F}"/>
              </a:ext>
            </a:extLst>
          </p:cNvPr>
          <p:cNvSpPr/>
          <p:nvPr/>
        </p:nvSpPr>
        <p:spPr>
          <a:xfrm>
            <a:off x="2700682" y="2907813"/>
            <a:ext cx="2056195" cy="1032243"/>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rgbClr val="BBC0C3">
                  <a:lumMod val="85000"/>
                </a:srgbClr>
              </a:gs>
              <a:gs pos="100000">
                <a:srgbClr val="BBC0C3"/>
              </a:gs>
            </a:gsLst>
            <a:lin ang="19800000" scaled="0"/>
          </a:gra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mn-ea"/>
              <a:cs typeface="+mn-cs"/>
            </a:endParaRPr>
          </a:p>
        </p:txBody>
      </p:sp>
      <p:sp>
        <p:nvSpPr>
          <p:cNvPr id="38" name="Freeform 3">
            <a:extLst>
              <a:ext uri="{FF2B5EF4-FFF2-40B4-BE49-F238E27FC236}">
                <a16:creationId xmlns:a16="http://schemas.microsoft.com/office/drawing/2014/main" id="{8C6DEF44-A4B2-45B1-AEEF-4FC6628CB5B4}"/>
              </a:ext>
            </a:extLst>
          </p:cNvPr>
          <p:cNvSpPr/>
          <p:nvPr/>
        </p:nvSpPr>
        <p:spPr>
          <a:xfrm>
            <a:off x="2698364" y="1806188"/>
            <a:ext cx="2063810" cy="213386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 name="connsiteX0" fmla="*/ 1606584 w 1610327"/>
              <a:gd name="connsiteY0" fmla="*/ 0 h 2068370"/>
              <a:gd name="connsiteX1" fmla="*/ 0 w 1610327"/>
              <a:gd name="connsiteY1" fmla="*/ 2068370 h 2068370"/>
              <a:gd name="connsiteX2" fmla="*/ 1610327 w 1610327"/>
              <a:gd name="connsiteY2" fmla="*/ 915735 h 2068370"/>
              <a:gd name="connsiteX3" fmla="*/ 1606584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606584" y="0"/>
                </a:moveTo>
                <a:lnTo>
                  <a:pt x="0" y="2068370"/>
                </a:lnTo>
                <a:lnTo>
                  <a:pt x="1610327" y="915735"/>
                </a:lnTo>
                <a:cubicBezTo>
                  <a:pt x="1608043" y="625618"/>
                  <a:pt x="1608868" y="290117"/>
                  <a:pt x="1606584" y="0"/>
                </a:cubicBezTo>
                <a:close/>
              </a:path>
            </a:pathLst>
          </a:custGeom>
          <a:gradFill>
            <a:gsLst>
              <a:gs pos="0">
                <a:srgbClr val="A0A5AA">
                  <a:lumMod val="85000"/>
                </a:srgbClr>
              </a:gs>
              <a:gs pos="100000">
                <a:srgbClr val="A0A5AA"/>
              </a:gs>
            </a:gsLst>
            <a:lin ang="19800000" scaled="0"/>
          </a:gra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mn-ea"/>
              <a:cs typeface="+mn-cs"/>
            </a:endParaRPr>
          </a:p>
        </p:txBody>
      </p:sp>
      <p:sp>
        <p:nvSpPr>
          <p:cNvPr id="39" name="Freeform 59">
            <a:extLst>
              <a:ext uri="{FF2B5EF4-FFF2-40B4-BE49-F238E27FC236}">
                <a16:creationId xmlns:a16="http://schemas.microsoft.com/office/drawing/2014/main" id="{E3A0AD07-2BDC-4D9B-8F92-4C0CE9E83A4B}"/>
              </a:ext>
            </a:extLst>
          </p:cNvPr>
          <p:cNvSpPr/>
          <p:nvPr/>
        </p:nvSpPr>
        <p:spPr>
          <a:xfrm flipV="1">
            <a:off x="2707979" y="3936415"/>
            <a:ext cx="2047004" cy="102967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gradFill>
            <a:gsLst>
              <a:gs pos="0">
                <a:srgbClr val="E7E5E6">
                  <a:lumMod val="85000"/>
                </a:srgbClr>
              </a:gs>
              <a:gs pos="100000">
                <a:srgbClr val="E7E5E6"/>
              </a:gs>
            </a:gsLst>
            <a:lin ang="19800000" scaled="0"/>
          </a:gra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mn-ea"/>
              <a:cs typeface="+mn-cs"/>
            </a:endParaRPr>
          </a:p>
        </p:txBody>
      </p:sp>
      <p:sp>
        <p:nvSpPr>
          <p:cNvPr id="40" name="Freeform 60">
            <a:extLst>
              <a:ext uri="{FF2B5EF4-FFF2-40B4-BE49-F238E27FC236}">
                <a16:creationId xmlns:a16="http://schemas.microsoft.com/office/drawing/2014/main" id="{41268176-57F1-4764-AC51-DBD0B731084A}"/>
              </a:ext>
            </a:extLst>
          </p:cNvPr>
          <p:cNvSpPr/>
          <p:nvPr/>
        </p:nvSpPr>
        <p:spPr>
          <a:xfrm flipV="1">
            <a:off x="2706092" y="3936417"/>
            <a:ext cx="2058102" cy="213210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594911 w 1617624"/>
              <a:gd name="connsiteY0" fmla="*/ 0 h 2002971"/>
              <a:gd name="connsiteX1" fmla="*/ 0 w 1617624"/>
              <a:gd name="connsiteY1" fmla="*/ 2002971 h 2002971"/>
              <a:gd name="connsiteX2" fmla="*/ 1617624 w 1617624"/>
              <a:gd name="connsiteY2" fmla="*/ 870350 h 2002971"/>
              <a:gd name="connsiteX3" fmla="*/ 1594911 w 1617624"/>
              <a:gd name="connsiteY3" fmla="*/ 0 h 2002971"/>
              <a:gd name="connsiteX0" fmla="*/ 1594911 w 1596478"/>
              <a:gd name="connsiteY0" fmla="*/ 0 h 2002971"/>
              <a:gd name="connsiteX1" fmla="*/ 0 w 1596478"/>
              <a:gd name="connsiteY1" fmla="*/ 2002971 h 2002971"/>
              <a:gd name="connsiteX2" fmla="*/ 1596478 w 1596478"/>
              <a:gd name="connsiteY2" fmla="*/ 883110 h 2002971"/>
              <a:gd name="connsiteX3" fmla="*/ 1594911 w 1596478"/>
              <a:gd name="connsiteY3" fmla="*/ 0 h 2002971"/>
              <a:gd name="connsiteX0" fmla="*/ 1605483 w 1605502"/>
              <a:gd name="connsiteY0" fmla="*/ 0 h 2015730"/>
              <a:gd name="connsiteX1" fmla="*/ 0 w 1605502"/>
              <a:gd name="connsiteY1" fmla="*/ 2015730 h 2015730"/>
              <a:gd name="connsiteX2" fmla="*/ 1596478 w 1605502"/>
              <a:gd name="connsiteY2" fmla="*/ 895869 h 2015730"/>
              <a:gd name="connsiteX3" fmla="*/ 1605483 w 1605502"/>
              <a:gd name="connsiteY3" fmla="*/ 0 h 2015730"/>
              <a:gd name="connsiteX0" fmla="*/ 1605483 w 1605502"/>
              <a:gd name="connsiteY0" fmla="*/ 0 h 2032742"/>
              <a:gd name="connsiteX1" fmla="*/ 0 w 1605502"/>
              <a:gd name="connsiteY1" fmla="*/ 2032742 h 2032742"/>
              <a:gd name="connsiteX2" fmla="*/ 1596478 w 1605502"/>
              <a:gd name="connsiteY2" fmla="*/ 912881 h 2032742"/>
              <a:gd name="connsiteX3" fmla="*/ 1605483 w 1605502"/>
              <a:gd name="connsiteY3" fmla="*/ 0 h 2032742"/>
              <a:gd name="connsiteX0" fmla="*/ 1592760 w 1596478"/>
              <a:gd name="connsiteY0" fmla="*/ 0 h 2060037"/>
              <a:gd name="connsiteX1" fmla="*/ 0 w 1596478"/>
              <a:gd name="connsiteY1" fmla="*/ 2060037 h 2060037"/>
              <a:gd name="connsiteX2" fmla="*/ 1596478 w 1596478"/>
              <a:gd name="connsiteY2" fmla="*/ 940176 h 2060037"/>
              <a:gd name="connsiteX3" fmla="*/ 1592760 w 1596478"/>
              <a:gd name="connsiteY3" fmla="*/ 0 h 2060037"/>
              <a:gd name="connsiteX0" fmla="*/ 1592760 w 1596478"/>
              <a:gd name="connsiteY0" fmla="*/ 0 h 2042978"/>
              <a:gd name="connsiteX1" fmla="*/ 0 w 1596478"/>
              <a:gd name="connsiteY1" fmla="*/ 2042978 h 2042978"/>
              <a:gd name="connsiteX2" fmla="*/ 1596478 w 1596478"/>
              <a:gd name="connsiteY2" fmla="*/ 923117 h 2042978"/>
              <a:gd name="connsiteX3" fmla="*/ 1592760 w 1596478"/>
              <a:gd name="connsiteY3" fmla="*/ 0 h 2042978"/>
              <a:gd name="connsiteX0" fmla="*/ 1592760 w 1596478"/>
              <a:gd name="connsiteY0" fmla="*/ 0 h 2053214"/>
              <a:gd name="connsiteX1" fmla="*/ 0 w 1596478"/>
              <a:gd name="connsiteY1" fmla="*/ 2053214 h 2053214"/>
              <a:gd name="connsiteX2" fmla="*/ 1596478 w 1596478"/>
              <a:gd name="connsiteY2" fmla="*/ 933353 h 2053214"/>
              <a:gd name="connsiteX3" fmla="*/ 1592760 w 1596478"/>
              <a:gd name="connsiteY3" fmla="*/ 0 h 2053214"/>
              <a:gd name="connsiteX0" fmla="*/ 1614004 w 1614014"/>
              <a:gd name="connsiteY0" fmla="*/ 0 h 2053214"/>
              <a:gd name="connsiteX1" fmla="*/ 0 w 1614014"/>
              <a:gd name="connsiteY1" fmla="*/ 2053214 h 2053214"/>
              <a:gd name="connsiteX2" fmla="*/ 1596478 w 1614014"/>
              <a:gd name="connsiteY2" fmla="*/ 933353 h 2053214"/>
              <a:gd name="connsiteX3" fmla="*/ 1614004 w 1614014"/>
              <a:gd name="connsiteY3" fmla="*/ 0 h 2053214"/>
              <a:gd name="connsiteX0" fmla="*/ 1599936 w 1599946"/>
              <a:gd name="connsiteY0" fmla="*/ 0 h 2015763"/>
              <a:gd name="connsiteX1" fmla="*/ 0 w 1599946"/>
              <a:gd name="connsiteY1" fmla="*/ 2015763 h 2015763"/>
              <a:gd name="connsiteX2" fmla="*/ 1582410 w 1599946"/>
              <a:gd name="connsiteY2" fmla="*/ 933353 h 2015763"/>
              <a:gd name="connsiteX3" fmla="*/ 1599936 w 1599946"/>
              <a:gd name="connsiteY3" fmla="*/ 0 h 2015763"/>
              <a:gd name="connsiteX0" fmla="*/ 1605965 w 1605975"/>
              <a:gd name="connsiteY0" fmla="*/ 0 h 2025750"/>
              <a:gd name="connsiteX1" fmla="*/ 0 w 1605975"/>
              <a:gd name="connsiteY1" fmla="*/ 2025750 h 2025750"/>
              <a:gd name="connsiteX2" fmla="*/ 1588439 w 1605975"/>
              <a:gd name="connsiteY2" fmla="*/ 933353 h 2025750"/>
              <a:gd name="connsiteX3" fmla="*/ 1605965 w 1605975"/>
              <a:gd name="connsiteY3" fmla="*/ 0 h 2025750"/>
              <a:gd name="connsiteX0" fmla="*/ 1605965 w 1605975"/>
              <a:gd name="connsiteY0" fmla="*/ 0 h 2018259"/>
              <a:gd name="connsiteX1" fmla="*/ 0 w 1605975"/>
              <a:gd name="connsiteY1" fmla="*/ 2018259 h 2018259"/>
              <a:gd name="connsiteX2" fmla="*/ 1588439 w 1605975"/>
              <a:gd name="connsiteY2" fmla="*/ 933353 h 2018259"/>
              <a:gd name="connsiteX3" fmla="*/ 1605965 w 1605975"/>
              <a:gd name="connsiteY3" fmla="*/ 0 h 2018259"/>
              <a:gd name="connsiteX0" fmla="*/ 1605965 w 1608648"/>
              <a:gd name="connsiteY0" fmla="*/ 0 h 2018259"/>
              <a:gd name="connsiteX1" fmla="*/ 0 w 1608648"/>
              <a:gd name="connsiteY1" fmla="*/ 2018259 h 2018259"/>
              <a:gd name="connsiteX2" fmla="*/ 1608648 w 1608648"/>
              <a:gd name="connsiteY2" fmla="*/ 896780 h 2018259"/>
              <a:gd name="connsiteX3" fmla="*/ 1605965 w 1608648"/>
              <a:gd name="connsiteY3" fmla="*/ 0 h 2018259"/>
              <a:gd name="connsiteX0" fmla="*/ 1605965 w 1614711"/>
              <a:gd name="connsiteY0" fmla="*/ 0 h 2018259"/>
              <a:gd name="connsiteX1" fmla="*/ 0 w 1614711"/>
              <a:gd name="connsiteY1" fmla="*/ 2018259 h 2018259"/>
              <a:gd name="connsiteX2" fmla="*/ 1614711 w 1614711"/>
              <a:gd name="connsiteY2" fmla="*/ 908971 h 2018259"/>
              <a:gd name="connsiteX3" fmla="*/ 1605965 w 1614711"/>
              <a:gd name="connsiteY3" fmla="*/ 0 h 2018259"/>
            </a:gdLst>
            <a:ahLst/>
            <a:cxnLst>
              <a:cxn ang="0">
                <a:pos x="connsiteX0" y="connsiteY0"/>
              </a:cxn>
              <a:cxn ang="0">
                <a:pos x="connsiteX1" y="connsiteY1"/>
              </a:cxn>
              <a:cxn ang="0">
                <a:pos x="connsiteX2" y="connsiteY2"/>
              </a:cxn>
              <a:cxn ang="0">
                <a:pos x="connsiteX3" y="connsiteY3"/>
              </a:cxn>
            </a:cxnLst>
            <a:rect l="l" t="t" r="r" b="b"/>
            <a:pathLst>
              <a:path w="1614711" h="2018259">
                <a:moveTo>
                  <a:pt x="1605965" y="0"/>
                </a:moveTo>
                <a:lnTo>
                  <a:pt x="0" y="2018259"/>
                </a:lnTo>
                <a:lnTo>
                  <a:pt x="1614711" y="908971"/>
                </a:lnTo>
                <a:cubicBezTo>
                  <a:pt x="1614189" y="614601"/>
                  <a:pt x="1606487" y="294370"/>
                  <a:pt x="1605965" y="0"/>
                </a:cubicBezTo>
                <a:close/>
              </a:path>
            </a:pathLst>
          </a:custGeom>
          <a:gradFill>
            <a:gsLst>
              <a:gs pos="0">
                <a:srgbClr val="F96302"/>
              </a:gs>
              <a:gs pos="100000">
                <a:srgbClr val="F27900"/>
              </a:gs>
            </a:gsLst>
            <a:lin ang="19800000" scaled="0"/>
          </a:gra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101E8A5E-85DD-4E6E-8BF3-CB70346E318A}"/>
              </a:ext>
            </a:extLst>
          </p:cNvPr>
          <p:cNvGrpSpPr/>
          <p:nvPr/>
        </p:nvGrpSpPr>
        <p:grpSpPr>
          <a:xfrm>
            <a:off x="5934324" y="1833515"/>
            <a:ext cx="5245190" cy="707886"/>
            <a:chOff x="1353016" y="1766707"/>
            <a:chExt cx="4320480" cy="707886"/>
          </a:xfrm>
        </p:grpSpPr>
        <p:sp>
          <p:nvSpPr>
            <p:cNvPr id="42" name="TextBox 41">
              <a:extLst>
                <a:ext uri="{FF2B5EF4-FFF2-40B4-BE49-F238E27FC236}">
                  <a16:creationId xmlns:a16="http://schemas.microsoft.com/office/drawing/2014/main" id="{A33325CA-E601-4CDD-9DAE-11085B55191E}"/>
                </a:ext>
              </a:extLst>
            </p:cNvPr>
            <p:cNvSpPr txBox="1"/>
            <p:nvPr/>
          </p:nvSpPr>
          <p:spPr>
            <a:xfrm>
              <a:off x="1364065" y="2012928"/>
              <a:ext cx="42976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1C1C"/>
                  </a:solidFill>
                  <a:effectLst/>
                  <a:uLnTx/>
                  <a:uFillTx/>
                  <a:latin typeface="Arial"/>
                  <a:ea typeface="+mn-ea"/>
                  <a:cs typeface="+mn-cs"/>
                </a:rPr>
                <a:t>Supporting our customers through Pro Direct Programs, an unlimited access to product and end-to-end business solutions</a:t>
              </a:r>
            </a:p>
          </p:txBody>
        </p:sp>
        <p:sp>
          <p:nvSpPr>
            <p:cNvPr id="43" name="TextBox 42">
              <a:extLst>
                <a:ext uri="{FF2B5EF4-FFF2-40B4-BE49-F238E27FC236}">
                  <a16:creationId xmlns:a16="http://schemas.microsoft.com/office/drawing/2014/main" id="{3AB0E521-EF57-4DB4-B9C3-5F8837AA6EBF}"/>
                </a:ext>
              </a:extLst>
            </p:cNvPr>
            <p:cNvSpPr txBox="1"/>
            <p:nvPr/>
          </p:nvSpPr>
          <p:spPr>
            <a:xfrm>
              <a:off x="1353016" y="1766707"/>
              <a:ext cx="4320480" cy="307777"/>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1C1C1C">
                      <a:lumMod val="75000"/>
                      <a:lumOff val="25000"/>
                    </a:srgbClr>
                  </a:solidFill>
                  <a:effectLst/>
                  <a:uLnTx/>
                  <a:uFillTx/>
                  <a:latin typeface="Arial"/>
                  <a:ea typeface="+mn-ea"/>
                  <a:cs typeface="Arial" pitchFamily="34" charset="0"/>
                </a:rPr>
                <a:t>Home Depot Pro</a:t>
              </a:r>
              <a:endParaRPr kumimoji="0" lang="ko-KR" altLang="en-US" sz="1400" b="1" i="0" u="none" strike="noStrike" kern="1200" cap="none" spc="0" normalizeH="0" baseline="0" noProof="0" dirty="0">
                <a:ln>
                  <a:noFill/>
                </a:ln>
                <a:solidFill>
                  <a:srgbClr val="1C1C1C">
                    <a:lumMod val="75000"/>
                    <a:lumOff val="25000"/>
                  </a:srgbClr>
                </a:solidFill>
                <a:effectLst/>
                <a:uLnTx/>
                <a:uFillTx/>
                <a:latin typeface="Arial"/>
                <a:ea typeface="+mn-ea"/>
                <a:cs typeface="Arial" pitchFamily="34" charset="0"/>
              </a:endParaRPr>
            </a:p>
          </p:txBody>
        </p:sp>
      </p:grpSp>
      <p:grpSp>
        <p:nvGrpSpPr>
          <p:cNvPr id="44" name="Group 43">
            <a:extLst>
              <a:ext uri="{FF2B5EF4-FFF2-40B4-BE49-F238E27FC236}">
                <a16:creationId xmlns:a16="http://schemas.microsoft.com/office/drawing/2014/main" id="{767339C7-00DD-43E2-9934-ED77B8EB1A26}"/>
              </a:ext>
            </a:extLst>
          </p:cNvPr>
          <p:cNvGrpSpPr/>
          <p:nvPr/>
        </p:nvGrpSpPr>
        <p:grpSpPr>
          <a:xfrm>
            <a:off x="5920003" y="2900714"/>
            <a:ext cx="5258604" cy="1077218"/>
            <a:chOff x="1330171" y="1938862"/>
            <a:chExt cx="4331529" cy="1077218"/>
          </a:xfrm>
        </p:grpSpPr>
        <p:sp>
          <p:nvSpPr>
            <p:cNvPr id="45" name="TextBox 44">
              <a:extLst>
                <a:ext uri="{FF2B5EF4-FFF2-40B4-BE49-F238E27FC236}">
                  <a16:creationId xmlns:a16="http://schemas.microsoft.com/office/drawing/2014/main" id="{22D51900-593A-4FD5-8FE1-3C9C378CB7F7}"/>
                </a:ext>
              </a:extLst>
            </p:cNvPr>
            <p:cNvSpPr txBox="1"/>
            <p:nvPr/>
          </p:nvSpPr>
          <p:spPr>
            <a:xfrm>
              <a:off x="1364065" y="2012928"/>
              <a:ext cx="42976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1C1C"/>
                  </a:solidFill>
                  <a:effectLst/>
                  <a:uLnTx/>
                  <a:uFillTx/>
                  <a:latin typeface="Arial"/>
                  <a:ea typeface="+mn-ea"/>
                  <a:cs typeface="+mn-cs"/>
                </a:rPr>
                <a:t> </a:t>
              </a:r>
            </a:p>
          </p:txBody>
        </p:sp>
        <p:sp>
          <p:nvSpPr>
            <p:cNvPr id="46" name="TextBox 45">
              <a:extLst>
                <a:ext uri="{FF2B5EF4-FFF2-40B4-BE49-F238E27FC236}">
                  <a16:creationId xmlns:a16="http://schemas.microsoft.com/office/drawing/2014/main" id="{4BC4CB20-B596-4FDC-AA75-D105AF772E5D}"/>
                </a:ext>
              </a:extLst>
            </p:cNvPr>
            <p:cNvSpPr txBox="1"/>
            <p:nvPr/>
          </p:nvSpPr>
          <p:spPr>
            <a:xfrm>
              <a:off x="1330171" y="1938862"/>
              <a:ext cx="4320480" cy="1077218"/>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C1C1C">
                      <a:lumMod val="75000"/>
                      <a:lumOff val="25000"/>
                    </a:srgbClr>
                  </a:solidFill>
                  <a:effectLst/>
                  <a:uLnTx/>
                  <a:uFillTx/>
                  <a:latin typeface="Arial"/>
                  <a:ea typeface="+mn-ea"/>
                  <a:cs typeface="+mn-cs"/>
                </a:rPr>
                <a:t>Save More on Every Job, Every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66666"/>
                  </a:solidFill>
                  <a:effectLst/>
                  <a:uLnTx/>
                  <a:uFillTx/>
                  <a:latin typeface="Arial"/>
                  <a:ea typeface="+mn-ea"/>
                  <a:cs typeface="+mn-cs"/>
                </a:rPr>
                <a:t>With our Bulk Pricing program, you get the quantities you need at prices you can count on everyday. Get 10%-25% off of the building materials you need to complete your job.</a:t>
              </a: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1C1C1C">
                    <a:lumMod val="75000"/>
                    <a:lumOff val="25000"/>
                  </a:srgbClr>
                </a:solidFill>
                <a:effectLst/>
                <a:uLnTx/>
                <a:uFillTx/>
                <a:latin typeface="Arial"/>
                <a:ea typeface="+mn-ea"/>
                <a:cs typeface="Arial" pitchFamily="34" charset="0"/>
              </a:endParaRPr>
            </a:p>
          </p:txBody>
        </p:sp>
      </p:grpSp>
      <p:grpSp>
        <p:nvGrpSpPr>
          <p:cNvPr id="47" name="Group 46">
            <a:extLst>
              <a:ext uri="{FF2B5EF4-FFF2-40B4-BE49-F238E27FC236}">
                <a16:creationId xmlns:a16="http://schemas.microsoft.com/office/drawing/2014/main" id="{C6D21361-712E-4171-BACC-6F1DF2F04725}"/>
              </a:ext>
            </a:extLst>
          </p:cNvPr>
          <p:cNvGrpSpPr/>
          <p:nvPr/>
        </p:nvGrpSpPr>
        <p:grpSpPr>
          <a:xfrm>
            <a:off x="6008808" y="3901762"/>
            <a:ext cx="5245190" cy="917110"/>
            <a:chOff x="1353016" y="1766707"/>
            <a:chExt cx="4320480" cy="917110"/>
          </a:xfrm>
        </p:grpSpPr>
        <p:sp>
          <p:nvSpPr>
            <p:cNvPr id="48" name="TextBox 47">
              <a:extLst>
                <a:ext uri="{FF2B5EF4-FFF2-40B4-BE49-F238E27FC236}">
                  <a16:creationId xmlns:a16="http://schemas.microsoft.com/office/drawing/2014/main" id="{5653EC89-74D4-421E-8D7C-49DF67200DC5}"/>
                </a:ext>
              </a:extLst>
            </p:cNvPr>
            <p:cNvSpPr txBox="1"/>
            <p:nvPr/>
          </p:nvSpPr>
          <p:spPr>
            <a:xfrm>
              <a:off x="1364065" y="2012928"/>
              <a:ext cx="4297635" cy="67088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srgbClr val="1C1C1C"/>
                  </a:solidFill>
                  <a:effectLst/>
                  <a:uLnTx/>
                  <a:uFillTx/>
                  <a:latin typeface="Arial" panose="020B0604020202020204" pitchFamily="34" charset="0"/>
                  <a:ea typeface="Calibri" panose="020F0502020204030204" pitchFamily="34" charset="0"/>
                  <a:cs typeface="Arial" panose="020B0604020202020204" pitchFamily="34" charset="0"/>
                </a:rPr>
                <a:t>Personal Home page that allows you to track spend up to 2 years , view recent orders , buy again feature , access to all shipping information for multiple sites and more. </a:t>
              </a:r>
            </a:p>
          </p:txBody>
        </p:sp>
        <p:sp>
          <p:nvSpPr>
            <p:cNvPr id="49" name="TextBox 48">
              <a:extLst>
                <a:ext uri="{FF2B5EF4-FFF2-40B4-BE49-F238E27FC236}">
                  <a16:creationId xmlns:a16="http://schemas.microsoft.com/office/drawing/2014/main" id="{4046D76F-C005-49D7-A01F-4D2CC6D4194A}"/>
                </a:ext>
              </a:extLst>
            </p:cNvPr>
            <p:cNvSpPr txBox="1"/>
            <p:nvPr/>
          </p:nvSpPr>
          <p:spPr>
            <a:xfrm>
              <a:off x="1353016" y="1766707"/>
              <a:ext cx="4320480" cy="307777"/>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1C1C1C">
                      <a:lumMod val="75000"/>
                      <a:lumOff val="25000"/>
                    </a:srgbClr>
                  </a:solidFill>
                  <a:effectLst/>
                  <a:uLnTx/>
                  <a:uFillTx/>
                  <a:latin typeface="Arial"/>
                  <a:ea typeface="+mn-ea"/>
                  <a:cs typeface="Arial" pitchFamily="34" charset="0"/>
                </a:rPr>
                <a:t>B2B</a:t>
              </a:r>
              <a:endParaRPr kumimoji="0" lang="ko-KR" altLang="en-US" sz="1400" b="1" i="0" u="none" strike="noStrike" kern="1200" cap="none" spc="0" normalizeH="0" baseline="0" noProof="0" dirty="0">
                <a:ln>
                  <a:noFill/>
                </a:ln>
                <a:solidFill>
                  <a:srgbClr val="1C1C1C">
                    <a:lumMod val="75000"/>
                    <a:lumOff val="25000"/>
                  </a:srgbClr>
                </a:solidFill>
                <a:effectLst/>
                <a:uLnTx/>
                <a:uFillTx/>
                <a:latin typeface="Arial"/>
                <a:ea typeface="+mn-ea"/>
                <a:cs typeface="Arial" pitchFamily="34" charset="0"/>
              </a:endParaRPr>
            </a:p>
          </p:txBody>
        </p:sp>
      </p:grpSp>
      <p:grpSp>
        <p:nvGrpSpPr>
          <p:cNvPr id="50" name="Group 49">
            <a:extLst>
              <a:ext uri="{FF2B5EF4-FFF2-40B4-BE49-F238E27FC236}">
                <a16:creationId xmlns:a16="http://schemas.microsoft.com/office/drawing/2014/main" id="{418833C1-02FC-4763-879E-6A77E69EFB8D}"/>
              </a:ext>
            </a:extLst>
          </p:cNvPr>
          <p:cNvGrpSpPr/>
          <p:nvPr/>
        </p:nvGrpSpPr>
        <p:grpSpPr>
          <a:xfrm>
            <a:off x="5934324" y="4951748"/>
            <a:ext cx="5245190" cy="1324772"/>
            <a:chOff x="1369195" y="1601609"/>
            <a:chExt cx="4320480" cy="1324772"/>
          </a:xfrm>
        </p:grpSpPr>
        <p:sp>
          <p:nvSpPr>
            <p:cNvPr id="51" name="TextBox 50">
              <a:extLst>
                <a:ext uri="{FF2B5EF4-FFF2-40B4-BE49-F238E27FC236}">
                  <a16:creationId xmlns:a16="http://schemas.microsoft.com/office/drawing/2014/main" id="{6BE924B3-BC05-4BBA-A6AE-CEB5621B68F6}"/>
                </a:ext>
              </a:extLst>
            </p:cNvPr>
            <p:cNvSpPr txBox="1"/>
            <p:nvPr/>
          </p:nvSpPr>
          <p:spPr>
            <a:xfrm>
              <a:off x="1392040" y="1910718"/>
              <a:ext cx="4297635" cy="1015663"/>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A2A2A"/>
                  </a:solidFill>
                  <a:effectLst/>
                  <a:uLnTx/>
                  <a:uFillTx/>
                  <a:latin typeface="Arial" panose="020B0604020202020204" pitchFamily="34" charset="0"/>
                  <a:ea typeface="+mn-ea"/>
                  <a:cs typeface="Arial" panose="020B0604020202020204" pitchFamily="34" charset="0"/>
                </a:rPr>
                <a:t>Quarterly rewards  on Qualifying Purchases (issued quarterly).Upon registration to the Program, each  member will get a Pro Xtra ID and must use their Pro Xtra ID when shopping with The Home Depot to earn their Quarterly reward . Pay anyway Visa, AMEX,MC, Home Depot Credit , cash , cheque or debit </a:t>
              </a:r>
              <a:endParaRPr kumimoji="0" lang="en-US" altLang="ko-KR" sz="1200" b="0" i="0" u="none" strike="noStrike" kern="1200" cap="none" spc="0" normalizeH="0" baseline="0" noProof="0" dirty="0">
                <a:ln>
                  <a:noFill/>
                </a:ln>
                <a:solidFill>
                  <a:prstClr val="black">
                    <a:lumMod val="95000"/>
                    <a:lumOff val="5000"/>
                  </a:prstClr>
                </a:solidFill>
                <a:effectLst/>
                <a:uLnTx/>
                <a:uFillTx/>
                <a:latin typeface="Arial"/>
                <a:ea typeface="+mn-ea"/>
                <a:cs typeface="Arial" pitchFamily="34" charset="0"/>
              </a:endParaRPr>
            </a:p>
          </p:txBody>
        </p:sp>
        <p:sp>
          <p:nvSpPr>
            <p:cNvPr id="52" name="TextBox 51">
              <a:extLst>
                <a:ext uri="{FF2B5EF4-FFF2-40B4-BE49-F238E27FC236}">
                  <a16:creationId xmlns:a16="http://schemas.microsoft.com/office/drawing/2014/main" id="{F792365B-C14C-4423-B61B-317CC12333A7}"/>
                </a:ext>
              </a:extLst>
            </p:cNvPr>
            <p:cNvSpPr txBox="1"/>
            <p:nvPr/>
          </p:nvSpPr>
          <p:spPr>
            <a:xfrm>
              <a:off x="1369195" y="1601609"/>
              <a:ext cx="4320480" cy="307777"/>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1C1C1C">
                      <a:lumMod val="75000"/>
                      <a:lumOff val="25000"/>
                    </a:srgbClr>
                  </a:solidFill>
                  <a:effectLst/>
                  <a:uLnTx/>
                  <a:uFillTx/>
                  <a:latin typeface="Arial"/>
                  <a:ea typeface="+mn-ea"/>
                  <a:cs typeface="Arial" pitchFamily="34" charset="0"/>
                </a:rPr>
                <a:t>Member Rewards </a:t>
              </a:r>
              <a:endParaRPr kumimoji="0" lang="ko-KR" altLang="en-US" sz="1400" b="1" i="0" u="none" strike="noStrike" kern="1200" cap="none" spc="0" normalizeH="0" baseline="0" noProof="0" dirty="0">
                <a:ln>
                  <a:noFill/>
                </a:ln>
                <a:solidFill>
                  <a:srgbClr val="1C1C1C">
                    <a:lumMod val="75000"/>
                    <a:lumOff val="25000"/>
                  </a:srgbClr>
                </a:solidFill>
                <a:effectLst/>
                <a:uLnTx/>
                <a:uFillTx/>
                <a:latin typeface="Arial"/>
                <a:ea typeface="+mn-ea"/>
                <a:cs typeface="Arial" pitchFamily="34" charset="0"/>
              </a:endParaRPr>
            </a:p>
          </p:txBody>
        </p:sp>
      </p:grpSp>
      <p:grpSp>
        <p:nvGrpSpPr>
          <p:cNvPr id="57" name="Group 56">
            <a:extLst>
              <a:ext uri="{FF2B5EF4-FFF2-40B4-BE49-F238E27FC236}">
                <a16:creationId xmlns:a16="http://schemas.microsoft.com/office/drawing/2014/main" id="{F50934C9-7513-4C10-9215-24947768823A}"/>
              </a:ext>
            </a:extLst>
          </p:cNvPr>
          <p:cNvGrpSpPr/>
          <p:nvPr/>
        </p:nvGrpSpPr>
        <p:grpSpPr>
          <a:xfrm>
            <a:off x="938002" y="2312990"/>
            <a:ext cx="2018726" cy="3721541"/>
            <a:chOff x="433001" y="1399349"/>
            <a:chExt cx="2505075" cy="4618131"/>
          </a:xfrm>
          <a:solidFill>
            <a:srgbClr val="5A5B5C"/>
          </a:solidFill>
        </p:grpSpPr>
        <p:sp>
          <p:nvSpPr>
            <p:cNvPr id="58" name="Freeform: Shape 57">
              <a:extLst>
                <a:ext uri="{FF2B5EF4-FFF2-40B4-BE49-F238E27FC236}">
                  <a16:creationId xmlns:a16="http://schemas.microsoft.com/office/drawing/2014/main" id="{2CF21B86-9E9B-4A00-AE8C-BC1AD36CB35D}"/>
                </a:ext>
              </a:extLst>
            </p:cNvPr>
            <p:cNvSpPr/>
            <p:nvPr/>
          </p:nvSpPr>
          <p:spPr>
            <a:xfrm flipH="1">
              <a:off x="433001" y="1407380"/>
              <a:ext cx="2505075" cy="4610100"/>
            </a:xfrm>
            <a:custGeom>
              <a:avLst/>
              <a:gdLst>
                <a:gd name="connsiteX0" fmla="*/ 2506574 w 2505075"/>
                <a:gd name="connsiteY0" fmla="*/ 1319831 h 4610100"/>
                <a:gd name="connsiteX1" fmla="*/ 2419896 w 2505075"/>
                <a:gd name="connsiteY1" fmla="*/ 1597008 h 4610100"/>
                <a:gd name="connsiteX2" fmla="*/ 2297024 w 2505075"/>
                <a:gd name="connsiteY2" fmla="*/ 1953243 h 4610100"/>
                <a:gd name="connsiteX3" fmla="*/ 2223681 w 2505075"/>
                <a:gd name="connsiteY3" fmla="*/ 1977056 h 4610100"/>
                <a:gd name="connsiteX4" fmla="*/ 2181771 w 2505075"/>
                <a:gd name="connsiteY4" fmla="*/ 1967531 h 4610100"/>
                <a:gd name="connsiteX5" fmla="*/ 2192249 w 2505075"/>
                <a:gd name="connsiteY5" fmla="*/ 2057066 h 4610100"/>
                <a:gd name="connsiteX6" fmla="*/ 2197964 w 2505075"/>
                <a:gd name="connsiteY6" fmla="*/ 2281856 h 4610100"/>
                <a:gd name="connsiteX7" fmla="*/ 2174151 w 2505075"/>
                <a:gd name="connsiteY7" fmla="*/ 2359961 h 4610100"/>
                <a:gd name="connsiteX8" fmla="*/ 2148434 w 2505075"/>
                <a:gd name="connsiteY8" fmla="*/ 2443781 h 4610100"/>
                <a:gd name="connsiteX9" fmla="*/ 2158911 w 2505075"/>
                <a:gd name="connsiteY9" fmla="*/ 2773346 h 4610100"/>
                <a:gd name="connsiteX10" fmla="*/ 2195106 w 2505075"/>
                <a:gd name="connsiteY10" fmla="*/ 3105768 h 4610100"/>
                <a:gd name="connsiteX11" fmla="*/ 2199869 w 2505075"/>
                <a:gd name="connsiteY11" fmla="*/ 3123866 h 4610100"/>
                <a:gd name="connsiteX12" fmla="*/ 2271306 w 2505075"/>
                <a:gd name="connsiteY12" fmla="*/ 3309603 h 4610100"/>
                <a:gd name="connsiteX13" fmla="*/ 2389416 w 2505075"/>
                <a:gd name="connsiteY13" fmla="*/ 3806808 h 4610100"/>
                <a:gd name="connsiteX14" fmla="*/ 2400846 w 2505075"/>
                <a:gd name="connsiteY14" fmla="*/ 4025883 h 4610100"/>
                <a:gd name="connsiteX15" fmla="*/ 2428469 w 2505075"/>
                <a:gd name="connsiteY15" fmla="*/ 4251626 h 4610100"/>
                <a:gd name="connsiteX16" fmla="*/ 2451329 w 2505075"/>
                <a:gd name="connsiteY16" fmla="*/ 4492608 h 4610100"/>
                <a:gd name="connsiteX17" fmla="*/ 2413229 w 2505075"/>
                <a:gd name="connsiteY17" fmla="*/ 4541186 h 4610100"/>
                <a:gd name="connsiteX18" fmla="*/ 2241779 w 2505075"/>
                <a:gd name="connsiteY18" fmla="*/ 4529756 h 4610100"/>
                <a:gd name="connsiteX19" fmla="*/ 2136051 w 2505075"/>
                <a:gd name="connsiteY19" fmla="*/ 4560236 h 4610100"/>
                <a:gd name="connsiteX20" fmla="*/ 1966506 w 2505075"/>
                <a:gd name="connsiteY20" fmla="*/ 4604051 h 4610100"/>
                <a:gd name="connsiteX21" fmla="*/ 1729334 w 2505075"/>
                <a:gd name="connsiteY21" fmla="*/ 4564998 h 4610100"/>
                <a:gd name="connsiteX22" fmla="*/ 1660753 w 2505075"/>
                <a:gd name="connsiteY22" fmla="*/ 4506896 h 4610100"/>
                <a:gd name="connsiteX23" fmla="*/ 1734096 w 2505075"/>
                <a:gd name="connsiteY23" fmla="*/ 4407836 h 4610100"/>
                <a:gd name="connsiteX24" fmla="*/ 1886496 w 2505075"/>
                <a:gd name="connsiteY24" fmla="*/ 4358306 h 4610100"/>
                <a:gd name="connsiteX25" fmla="*/ 1980794 w 2505075"/>
                <a:gd name="connsiteY25" fmla="*/ 4264961 h 4610100"/>
                <a:gd name="connsiteX26" fmla="*/ 1989366 w 2505075"/>
                <a:gd name="connsiteY26" fmla="*/ 4249721 h 4610100"/>
                <a:gd name="connsiteX27" fmla="*/ 2080806 w 2505075"/>
                <a:gd name="connsiteY27" fmla="*/ 4107798 h 4610100"/>
                <a:gd name="connsiteX28" fmla="*/ 2096998 w 2505075"/>
                <a:gd name="connsiteY28" fmla="*/ 4062078 h 4610100"/>
                <a:gd name="connsiteX29" fmla="*/ 1957934 w 2505075"/>
                <a:gd name="connsiteY29" fmla="*/ 3826811 h 4610100"/>
                <a:gd name="connsiteX30" fmla="*/ 1895069 w 2505075"/>
                <a:gd name="connsiteY30" fmla="*/ 3535346 h 4610100"/>
                <a:gd name="connsiteX31" fmla="*/ 1867446 w 2505075"/>
                <a:gd name="connsiteY31" fmla="*/ 3420093 h 4610100"/>
                <a:gd name="connsiteX32" fmla="*/ 1754098 w 2505075"/>
                <a:gd name="connsiteY32" fmla="*/ 3091481 h 4610100"/>
                <a:gd name="connsiteX33" fmla="*/ 1736001 w 2505075"/>
                <a:gd name="connsiteY33" fmla="*/ 3229593 h 4610100"/>
                <a:gd name="connsiteX34" fmla="*/ 1749336 w 2505075"/>
                <a:gd name="connsiteY34" fmla="*/ 3292458 h 4610100"/>
                <a:gd name="connsiteX35" fmla="*/ 1694091 w 2505075"/>
                <a:gd name="connsiteY35" fmla="*/ 3704891 h 4610100"/>
                <a:gd name="connsiteX36" fmla="*/ 1691234 w 2505075"/>
                <a:gd name="connsiteY36" fmla="*/ 3723941 h 4610100"/>
                <a:gd name="connsiteX37" fmla="*/ 1696948 w 2505075"/>
                <a:gd name="connsiteY37" fmla="*/ 4043981 h 4610100"/>
                <a:gd name="connsiteX38" fmla="*/ 1709331 w 2505075"/>
                <a:gd name="connsiteY38" fmla="*/ 4361163 h 4610100"/>
                <a:gd name="connsiteX39" fmla="*/ 1676946 w 2505075"/>
                <a:gd name="connsiteY39" fmla="*/ 4403073 h 4610100"/>
                <a:gd name="connsiteX40" fmla="*/ 1531214 w 2505075"/>
                <a:gd name="connsiteY40" fmla="*/ 4415456 h 4610100"/>
                <a:gd name="connsiteX41" fmla="*/ 1507401 w 2505075"/>
                <a:gd name="connsiteY41" fmla="*/ 4398311 h 4610100"/>
                <a:gd name="connsiteX42" fmla="*/ 1443584 w 2505075"/>
                <a:gd name="connsiteY42" fmla="*/ 4370688 h 4610100"/>
                <a:gd name="connsiteX43" fmla="*/ 1330236 w 2505075"/>
                <a:gd name="connsiteY43" fmla="*/ 4422123 h 4610100"/>
                <a:gd name="connsiteX44" fmla="*/ 1224509 w 2505075"/>
                <a:gd name="connsiteY44" fmla="*/ 4439268 h 4610100"/>
                <a:gd name="connsiteX45" fmla="*/ 1021626 w 2505075"/>
                <a:gd name="connsiteY45" fmla="*/ 4407836 h 4610100"/>
                <a:gd name="connsiteX46" fmla="*/ 957808 w 2505075"/>
                <a:gd name="connsiteY46" fmla="*/ 4350686 h 4610100"/>
                <a:gd name="connsiteX47" fmla="*/ 1040676 w 2505075"/>
                <a:gd name="connsiteY47" fmla="*/ 4261151 h 4610100"/>
                <a:gd name="connsiteX48" fmla="*/ 1143546 w 2505075"/>
                <a:gd name="connsiteY48" fmla="*/ 4244958 h 4610100"/>
                <a:gd name="connsiteX49" fmla="*/ 1253084 w 2505075"/>
                <a:gd name="connsiteY49" fmla="*/ 4174473 h 4610100"/>
                <a:gd name="connsiteX50" fmla="*/ 1324521 w 2505075"/>
                <a:gd name="connsiteY50" fmla="*/ 4105893 h 4610100"/>
                <a:gd name="connsiteX51" fmla="*/ 1391196 w 2505075"/>
                <a:gd name="connsiteY51" fmla="*/ 4005881 h 4610100"/>
                <a:gd name="connsiteX52" fmla="*/ 1395006 w 2505075"/>
                <a:gd name="connsiteY52" fmla="*/ 3998261 h 4610100"/>
                <a:gd name="connsiteX53" fmla="*/ 1400721 w 2505075"/>
                <a:gd name="connsiteY53" fmla="*/ 3828716 h 4610100"/>
                <a:gd name="connsiteX54" fmla="*/ 1386434 w 2505075"/>
                <a:gd name="connsiteY54" fmla="*/ 3644883 h 4610100"/>
                <a:gd name="connsiteX55" fmla="*/ 1354048 w 2505075"/>
                <a:gd name="connsiteY55" fmla="*/ 3254358 h 4610100"/>
                <a:gd name="connsiteX56" fmla="*/ 1377861 w 2505075"/>
                <a:gd name="connsiteY56" fmla="*/ 3072431 h 4610100"/>
                <a:gd name="connsiteX57" fmla="*/ 1424534 w 2505075"/>
                <a:gd name="connsiteY57" fmla="*/ 2639996 h 4610100"/>
                <a:gd name="connsiteX58" fmla="*/ 1406436 w 2505075"/>
                <a:gd name="connsiteY58" fmla="*/ 2529506 h 4610100"/>
                <a:gd name="connsiteX59" fmla="*/ 1377861 w 2505075"/>
                <a:gd name="connsiteY59" fmla="*/ 2347578 h 4610100"/>
                <a:gd name="connsiteX60" fmla="*/ 1215936 w 2505075"/>
                <a:gd name="connsiteY60" fmla="*/ 2223753 h 4610100"/>
                <a:gd name="connsiteX61" fmla="*/ 1086396 w 2505075"/>
                <a:gd name="connsiteY61" fmla="*/ 2184701 h 4610100"/>
                <a:gd name="connsiteX62" fmla="*/ 986383 w 2505075"/>
                <a:gd name="connsiteY62" fmla="*/ 2132313 h 4610100"/>
                <a:gd name="connsiteX63" fmla="*/ 962571 w 2505075"/>
                <a:gd name="connsiteY63" fmla="*/ 2106596 h 4610100"/>
                <a:gd name="connsiteX64" fmla="*/ 943521 w 2505075"/>
                <a:gd name="connsiteY64" fmla="*/ 2053256 h 4610100"/>
                <a:gd name="connsiteX65" fmla="*/ 900658 w 2505075"/>
                <a:gd name="connsiteY65" fmla="*/ 2005631 h 4610100"/>
                <a:gd name="connsiteX66" fmla="*/ 872083 w 2505075"/>
                <a:gd name="connsiteY66" fmla="*/ 1971341 h 4610100"/>
                <a:gd name="connsiteX67" fmla="*/ 328206 w 2505075"/>
                <a:gd name="connsiteY67" fmla="*/ 1569386 h 4610100"/>
                <a:gd name="connsiteX68" fmla="*/ 57696 w 2505075"/>
                <a:gd name="connsiteY68" fmla="*/ 1357931 h 4610100"/>
                <a:gd name="connsiteX69" fmla="*/ 13881 w 2505075"/>
                <a:gd name="connsiteY69" fmla="*/ 1227438 h 4610100"/>
                <a:gd name="connsiteX70" fmla="*/ 80556 w 2505075"/>
                <a:gd name="connsiteY70" fmla="*/ 1016936 h 4610100"/>
                <a:gd name="connsiteX71" fmla="*/ 122466 w 2505075"/>
                <a:gd name="connsiteY71" fmla="*/ 955023 h 4610100"/>
                <a:gd name="connsiteX72" fmla="*/ 173901 w 2505075"/>
                <a:gd name="connsiteY72" fmla="*/ 856916 h 4610100"/>
                <a:gd name="connsiteX73" fmla="*/ 238671 w 2505075"/>
                <a:gd name="connsiteY73" fmla="*/ 852153 h 4610100"/>
                <a:gd name="connsiteX74" fmla="*/ 484416 w 2505075"/>
                <a:gd name="connsiteY74" fmla="*/ 1050273 h 4610100"/>
                <a:gd name="connsiteX75" fmla="*/ 823506 w 2505075"/>
                <a:gd name="connsiteY75" fmla="*/ 1307448 h 4610100"/>
                <a:gd name="connsiteX76" fmla="*/ 878751 w 2505075"/>
                <a:gd name="connsiteY76" fmla="*/ 1341738 h 4610100"/>
                <a:gd name="connsiteX77" fmla="*/ 903516 w 2505075"/>
                <a:gd name="connsiteY77" fmla="*/ 1341738 h 4610100"/>
                <a:gd name="connsiteX78" fmla="*/ 958761 w 2505075"/>
                <a:gd name="connsiteY78" fmla="*/ 1327451 h 4610100"/>
                <a:gd name="connsiteX79" fmla="*/ 1323569 w 2505075"/>
                <a:gd name="connsiteY79" fmla="*/ 1350311 h 4610100"/>
                <a:gd name="connsiteX80" fmla="*/ 1364526 w 2505075"/>
                <a:gd name="connsiteY80" fmla="*/ 1333166 h 4610100"/>
                <a:gd name="connsiteX81" fmla="*/ 1507401 w 2505075"/>
                <a:gd name="connsiteY81" fmla="*/ 1305543 h 4610100"/>
                <a:gd name="connsiteX82" fmla="*/ 1575028 w 2505075"/>
                <a:gd name="connsiteY82" fmla="*/ 1295066 h 4610100"/>
                <a:gd name="connsiteX83" fmla="*/ 1603603 w 2505075"/>
                <a:gd name="connsiteY83" fmla="*/ 1249346 h 4610100"/>
                <a:gd name="connsiteX84" fmla="*/ 1627416 w 2505075"/>
                <a:gd name="connsiteY84" fmla="*/ 1203626 h 4610100"/>
                <a:gd name="connsiteX85" fmla="*/ 1640751 w 2505075"/>
                <a:gd name="connsiteY85" fmla="*/ 1134093 h 4610100"/>
                <a:gd name="connsiteX86" fmla="*/ 1663611 w 2505075"/>
                <a:gd name="connsiteY86" fmla="*/ 1080753 h 4610100"/>
                <a:gd name="connsiteX87" fmla="*/ 1724571 w 2505075"/>
                <a:gd name="connsiteY87" fmla="*/ 1004553 h 4610100"/>
                <a:gd name="connsiteX88" fmla="*/ 1882686 w 2505075"/>
                <a:gd name="connsiteY88" fmla="*/ 815006 h 4610100"/>
                <a:gd name="connsiteX89" fmla="*/ 1795056 w 2505075"/>
                <a:gd name="connsiteY89" fmla="*/ 694991 h 4610100"/>
                <a:gd name="connsiteX90" fmla="*/ 1750289 w 2505075"/>
                <a:gd name="connsiteY90" fmla="*/ 562593 h 4610100"/>
                <a:gd name="connsiteX91" fmla="*/ 1640751 w 2505075"/>
                <a:gd name="connsiteY91" fmla="*/ 574023 h 4610100"/>
                <a:gd name="connsiteX92" fmla="*/ 1596936 w 2505075"/>
                <a:gd name="connsiteY92" fmla="*/ 552116 h 4610100"/>
                <a:gd name="connsiteX93" fmla="*/ 1616939 w 2505075"/>
                <a:gd name="connsiteY93" fmla="*/ 517826 h 4610100"/>
                <a:gd name="connsiteX94" fmla="*/ 1655991 w 2505075"/>
                <a:gd name="connsiteY94" fmla="*/ 376856 h 4610100"/>
                <a:gd name="connsiteX95" fmla="*/ 1740764 w 2505075"/>
                <a:gd name="connsiteY95" fmla="*/ 93963 h 4610100"/>
                <a:gd name="connsiteX96" fmla="*/ 1922691 w 2505075"/>
                <a:gd name="connsiteY96" fmla="*/ 10143 h 4610100"/>
                <a:gd name="connsiteX97" fmla="*/ 2188439 w 2505075"/>
                <a:gd name="connsiteY97" fmla="*/ 176831 h 4610100"/>
                <a:gd name="connsiteX98" fmla="*/ 2235111 w 2505075"/>
                <a:gd name="connsiteY98" fmla="*/ 248268 h 4610100"/>
                <a:gd name="connsiteX99" fmla="*/ 2247494 w 2505075"/>
                <a:gd name="connsiteY99" fmla="*/ 243506 h 4610100"/>
                <a:gd name="connsiteX100" fmla="*/ 2219871 w 2505075"/>
                <a:gd name="connsiteY100" fmla="*/ 305418 h 4610100"/>
                <a:gd name="connsiteX101" fmla="*/ 2249399 w 2505075"/>
                <a:gd name="connsiteY101" fmla="*/ 325421 h 4610100"/>
                <a:gd name="connsiteX102" fmla="*/ 2239874 w 2505075"/>
                <a:gd name="connsiteY102" fmla="*/ 371141 h 4610100"/>
                <a:gd name="connsiteX103" fmla="*/ 2223681 w 2505075"/>
                <a:gd name="connsiteY103" fmla="*/ 434958 h 4610100"/>
                <a:gd name="connsiteX104" fmla="*/ 2216061 w 2505075"/>
                <a:gd name="connsiteY104" fmla="*/ 522588 h 4610100"/>
                <a:gd name="connsiteX105" fmla="*/ 2250351 w 2505075"/>
                <a:gd name="connsiteY105" fmla="*/ 594026 h 4610100"/>
                <a:gd name="connsiteX106" fmla="*/ 2282736 w 2505075"/>
                <a:gd name="connsiteY106" fmla="*/ 631173 h 4610100"/>
                <a:gd name="connsiteX107" fmla="*/ 2335124 w 2505075"/>
                <a:gd name="connsiteY107" fmla="*/ 739758 h 4610100"/>
                <a:gd name="connsiteX108" fmla="*/ 2486571 w 2505075"/>
                <a:gd name="connsiteY108" fmla="*/ 1071228 h 4610100"/>
                <a:gd name="connsiteX109" fmla="*/ 2503716 w 2505075"/>
                <a:gd name="connsiteY109" fmla="*/ 1097898 h 4610100"/>
                <a:gd name="connsiteX110" fmla="*/ 2506574 w 2505075"/>
                <a:gd name="connsiteY110" fmla="*/ 1319831 h 4610100"/>
                <a:gd name="connsiteX111" fmla="*/ 1273086 w 2505075"/>
                <a:gd name="connsiteY111" fmla="*/ 1638918 h 4610100"/>
                <a:gd name="connsiteX112" fmla="*/ 1242606 w 2505075"/>
                <a:gd name="connsiteY112" fmla="*/ 1746551 h 4610100"/>
                <a:gd name="connsiteX113" fmla="*/ 1279753 w 2505075"/>
                <a:gd name="connsiteY113" fmla="*/ 1919906 h 4610100"/>
                <a:gd name="connsiteX114" fmla="*/ 1308328 w 2505075"/>
                <a:gd name="connsiteY114" fmla="*/ 1942766 h 4610100"/>
                <a:gd name="connsiteX115" fmla="*/ 1478826 w 2505075"/>
                <a:gd name="connsiteY115" fmla="*/ 1882758 h 4610100"/>
                <a:gd name="connsiteX116" fmla="*/ 1497876 w 2505075"/>
                <a:gd name="connsiteY116" fmla="*/ 1593198 h 4610100"/>
                <a:gd name="connsiteX117" fmla="*/ 1435964 w 2505075"/>
                <a:gd name="connsiteY117" fmla="*/ 1557956 h 4610100"/>
                <a:gd name="connsiteX118" fmla="*/ 1208316 w 2505075"/>
                <a:gd name="connsiteY118" fmla="*/ 1484613 h 4610100"/>
                <a:gd name="connsiteX119" fmla="*/ 1161644 w 2505075"/>
                <a:gd name="connsiteY119" fmla="*/ 1471278 h 4610100"/>
                <a:gd name="connsiteX120" fmla="*/ 1078776 w 2505075"/>
                <a:gd name="connsiteY120" fmla="*/ 1483661 h 4610100"/>
                <a:gd name="connsiteX121" fmla="*/ 1273086 w 2505075"/>
                <a:gd name="connsiteY121" fmla="*/ 1638918 h 4610100"/>
                <a:gd name="connsiteX122" fmla="*/ 1464539 w 2505075"/>
                <a:gd name="connsiteY122" fmla="*/ 2075163 h 4610100"/>
                <a:gd name="connsiteX123" fmla="*/ 1359764 w 2505075"/>
                <a:gd name="connsiteY123" fmla="*/ 2097071 h 4610100"/>
                <a:gd name="connsiteX124" fmla="*/ 1322616 w 2505075"/>
                <a:gd name="connsiteY124" fmla="*/ 2169461 h 4610100"/>
                <a:gd name="connsiteX125" fmla="*/ 1340714 w 2505075"/>
                <a:gd name="connsiteY125" fmla="*/ 2215181 h 4610100"/>
                <a:gd name="connsiteX126" fmla="*/ 1420723 w 2505075"/>
                <a:gd name="connsiteY126" fmla="*/ 2246613 h 4610100"/>
                <a:gd name="connsiteX127" fmla="*/ 1455014 w 2505075"/>
                <a:gd name="connsiteY127" fmla="*/ 2304716 h 4610100"/>
                <a:gd name="connsiteX128" fmla="*/ 1459776 w 2505075"/>
                <a:gd name="connsiteY128" fmla="*/ 2237088 h 4610100"/>
                <a:gd name="connsiteX129" fmla="*/ 1464539 w 2505075"/>
                <a:gd name="connsiteY129" fmla="*/ 2075163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05075" h="4610100">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grp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CB206D9E-EB0B-41C9-B1EF-E04B0D9BDCBC}"/>
                </a:ext>
              </a:extLst>
            </p:cNvPr>
            <p:cNvSpPr/>
            <p:nvPr/>
          </p:nvSpPr>
          <p:spPr>
            <a:xfrm flipH="1">
              <a:off x="700577" y="1399349"/>
              <a:ext cx="647458" cy="566880"/>
            </a:xfrm>
            <a:custGeom>
              <a:avLst/>
              <a:gdLst>
                <a:gd name="connsiteX0" fmla="*/ 325755 w 647458"/>
                <a:gd name="connsiteY0" fmla="*/ 3000 h 566880"/>
                <a:gd name="connsiteX1" fmla="*/ 143828 w 647458"/>
                <a:gd name="connsiteY1" fmla="*/ 86820 h 566880"/>
                <a:gd name="connsiteX2" fmla="*/ 59055 w 647458"/>
                <a:gd name="connsiteY2" fmla="*/ 369713 h 566880"/>
                <a:gd name="connsiteX3" fmla="*/ 20003 w 647458"/>
                <a:gd name="connsiteY3" fmla="*/ 510683 h 566880"/>
                <a:gd name="connsiteX4" fmla="*/ 0 w 647458"/>
                <a:gd name="connsiteY4" fmla="*/ 544973 h 566880"/>
                <a:gd name="connsiteX5" fmla="*/ 43815 w 647458"/>
                <a:gd name="connsiteY5" fmla="*/ 566880 h 566880"/>
                <a:gd name="connsiteX6" fmla="*/ 65495 w 647458"/>
                <a:gd name="connsiteY6" fmla="*/ 564618 h 566880"/>
                <a:gd name="connsiteX7" fmla="*/ 178721 w 647458"/>
                <a:gd name="connsiteY7" fmla="*/ 530129 h 566880"/>
                <a:gd name="connsiteX8" fmla="*/ 603774 w 647458"/>
                <a:gd name="connsiteY8" fmla="*/ 274215 h 566880"/>
                <a:gd name="connsiteX9" fmla="*/ 647458 w 647458"/>
                <a:gd name="connsiteY9" fmla="*/ 237555 h 566880"/>
                <a:gd name="connsiteX10" fmla="*/ 638175 w 647458"/>
                <a:gd name="connsiteY10" fmla="*/ 241125 h 566880"/>
                <a:gd name="connsiteX11" fmla="*/ 591503 w 647458"/>
                <a:gd name="connsiteY11" fmla="*/ 169688 h 566880"/>
                <a:gd name="connsiteX12" fmla="*/ 325755 w 647458"/>
                <a:gd name="connsiteY12" fmla="*/ 3000 h 5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458" h="566880">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rgbClr val="F16621"/>
            </a:solidFill>
            <a:ln w="9525" cap="flat">
              <a:noFill/>
              <a:prstDash val="solid"/>
              <a:miter/>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grpSp>
      <p:pic>
        <p:nvPicPr>
          <p:cNvPr id="12" name="Picture 11" descr="Shape, circle&#10;&#10;Description automatically generated">
            <a:extLst>
              <a:ext uri="{FF2B5EF4-FFF2-40B4-BE49-F238E27FC236}">
                <a16:creationId xmlns:a16="http://schemas.microsoft.com/office/drawing/2014/main" id="{627EFECA-0C9E-4802-91FD-DD87BF7B868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643" t="12007" r="9780" b="19013"/>
          <a:stretch/>
        </p:blipFill>
        <p:spPr>
          <a:xfrm>
            <a:off x="5025178" y="5328473"/>
            <a:ext cx="516493" cy="477523"/>
          </a:xfrm>
          <a:prstGeom prst="rect">
            <a:avLst/>
          </a:prstGeom>
        </p:spPr>
      </p:pic>
      <p:pic>
        <p:nvPicPr>
          <p:cNvPr id="14" name="Picture 13" descr="Logo&#10;&#10;Description automatically generated with medium confidence">
            <a:extLst>
              <a:ext uri="{FF2B5EF4-FFF2-40B4-BE49-F238E27FC236}">
                <a16:creationId xmlns:a16="http://schemas.microsoft.com/office/drawing/2014/main" id="{8131E1CF-B51D-49FB-A9C6-AA4BB4437D12}"/>
              </a:ext>
            </a:extLst>
          </p:cNvPr>
          <p:cNvPicPr>
            <a:picLocks noChangeAspect="1"/>
          </p:cNvPicPr>
          <p:nvPr/>
        </p:nvPicPr>
        <p:blipFill rotWithShape="1">
          <a:blip r:embed="rId4">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19724" t="25889" r="19881" b="30284"/>
          <a:stretch/>
        </p:blipFill>
        <p:spPr>
          <a:xfrm>
            <a:off x="4980592" y="4239378"/>
            <a:ext cx="605665" cy="474666"/>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273B9899-A436-4A43-8FCC-41305FC36C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6371" y="2179846"/>
            <a:ext cx="694107" cy="266287"/>
          </a:xfrm>
          <a:prstGeom prst="rect">
            <a:avLst/>
          </a:prstGeom>
        </p:spPr>
      </p:pic>
      <p:pic>
        <p:nvPicPr>
          <p:cNvPr id="60" name="Picture 59" descr="Logo&#10;&#10;Description automatically generated">
            <a:extLst>
              <a:ext uri="{FF2B5EF4-FFF2-40B4-BE49-F238E27FC236}">
                <a16:creationId xmlns:a16="http://schemas.microsoft.com/office/drawing/2014/main" id="{51BE64DF-7BF9-4C18-95A8-8F2A1E6B69D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32940"/>
          <a:stretch/>
        </p:blipFill>
        <p:spPr>
          <a:xfrm>
            <a:off x="741801" y="6034531"/>
            <a:ext cx="1689616" cy="513274"/>
          </a:xfrm>
          <a:prstGeom prst="rect">
            <a:avLst/>
          </a:prstGeom>
        </p:spPr>
      </p:pic>
      <p:pic>
        <p:nvPicPr>
          <p:cNvPr id="3" name="Picture 2">
            <a:extLst>
              <a:ext uri="{FF2B5EF4-FFF2-40B4-BE49-F238E27FC236}">
                <a16:creationId xmlns:a16="http://schemas.microsoft.com/office/drawing/2014/main" id="{C2617563-984D-555E-B403-F076AB97349C}"/>
              </a:ext>
            </a:extLst>
          </p:cNvPr>
          <p:cNvPicPr>
            <a:picLocks noChangeAspect="1"/>
          </p:cNvPicPr>
          <p:nvPr/>
        </p:nvPicPr>
        <p:blipFill>
          <a:blip r:embed="rId7"/>
          <a:stretch>
            <a:fillRect/>
          </a:stretch>
        </p:blipFill>
        <p:spPr>
          <a:xfrm>
            <a:off x="4879331" y="3251779"/>
            <a:ext cx="828000" cy="196179"/>
          </a:xfrm>
          <a:prstGeom prst="rect">
            <a:avLst/>
          </a:prstGeom>
        </p:spPr>
      </p:pic>
    </p:spTree>
    <p:extLst>
      <p:ext uri="{BB962C8B-B14F-4D97-AF65-F5344CB8AC3E}">
        <p14:creationId xmlns:p14="http://schemas.microsoft.com/office/powerpoint/2010/main" val="73275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me Depot Store Associates Share Insider Knowledge">
            <a:extLst>
              <a:ext uri="{FF2B5EF4-FFF2-40B4-BE49-F238E27FC236}">
                <a16:creationId xmlns:a16="http://schemas.microsoft.com/office/drawing/2014/main" id="{3F52EA86-1EB1-469E-A887-50F7ADE6C278}"/>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406400" y="970193"/>
            <a:ext cx="5366644" cy="40279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92180E1-7B18-4312-9EC6-FB9F16F76496}"/>
              </a:ext>
            </a:extLst>
          </p:cNvPr>
          <p:cNvSpPr txBox="1"/>
          <p:nvPr/>
        </p:nvSpPr>
        <p:spPr>
          <a:xfrm>
            <a:off x="5767090" y="934005"/>
            <a:ext cx="39923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A5B5C"/>
                </a:solidFill>
                <a:effectLst/>
                <a:uLnTx/>
                <a:uFillTx/>
                <a:latin typeface="Arial Nova Cond" panose="020B0506020202020204" pitchFamily="34" charset="0"/>
                <a:ea typeface="+mn-ea"/>
                <a:cs typeface="+mn-cs"/>
              </a:rPr>
              <a:t>Order Fulfillment Process</a:t>
            </a:r>
            <a:endParaRPr kumimoji="0" lang="en-CA" sz="2400" b="1" i="0" u="none" strike="noStrike" kern="1200" cap="none" spc="0" normalizeH="0" baseline="0" noProof="0" dirty="0">
              <a:ln>
                <a:noFill/>
              </a:ln>
              <a:solidFill>
                <a:srgbClr val="5A5B5C"/>
              </a:solidFill>
              <a:effectLst/>
              <a:uLnTx/>
              <a:uFillTx/>
              <a:latin typeface="Arial Nova Cond" panose="020B0506020202020204" pitchFamily="34" charset="0"/>
              <a:ea typeface="+mn-ea"/>
              <a:cs typeface="+mn-cs"/>
            </a:endParaRPr>
          </a:p>
        </p:txBody>
      </p:sp>
      <p:sp>
        <p:nvSpPr>
          <p:cNvPr id="12" name="TextBox 11">
            <a:extLst>
              <a:ext uri="{FF2B5EF4-FFF2-40B4-BE49-F238E27FC236}">
                <a16:creationId xmlns:a16="http://schemas.microsoft.com/office/drawing/2014/main" id="{CBF8D85C-40BA-4ED2-A4D4-863E341C4B6E}"/>
              </a:ext>
            </a:extLst>
          </p:cNvPr>
          <p:cNvSpPr txBox="1"/>
          <p:nvPr/>
        </p:nvSpPr>
        <p:spPr>
          <a:xfrm>
            <a:off x="5767090" y="1313263"/>
            <a:ext cx="45086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16621"/>
                </a:solidFill>
                <a:effectLst/>
                <a:uLnTx/>
                <a:uFillTx/>
                <a:latin typeface="Arial Nova Cond" panose="020B0506020202020204" pitchFamily="34" charset="0"/>
                <a:ea typeface="+mn-ea"/>
                <a:cs typeface="+mn-cs"/>
              </a:rPr>
              <a:t>We do the work to save </a:t>
            </a:r>
            <a:r>
              <a:rPr kumimoji="0" lang="en-US" sz="1600" b="1" i="0" u="none" strike="noStrike" kern="1200" cap="none" spc="0" normalizeH="0" baseline="0" noProof="0" dirty="0">
                <a:ln>
                  <a:noFill/>
                </a:ln>
                <a:solidFill>
                  <a:srgbClr val="F16621"/>
                </a:solidFill>
                <a:effectLst/>
                <a:uLnTx/>
                <a:uFillTx/>
                <a:latin typeface="Arial Nova Cond" panose="020B0506020202020204" pitchFamily="34" charset="0"/>
                <a:ea typeface="+mn-ea"/>
                <a:cs typeface="+mn-cs"/>
              </a:rPr>
              <a:t>YOU</a:t>
            </a:r>
            <a:r>
              <a:rPr kumimoji="0" lang="en-US" sz="1600" b="0" i="0" u="none" strike="noStrike" kern="1200" cap="none" spc="0" normalizeH="0" baseline="0" noProof="0" dirty="0">
                <a:ln>
                  <a:noFill/>
                </a:ln>
                <a:solidFill>
                  <a:srgbClr val="F16621"/>
                </a:solidFill>
                <a:effectLst/>
                <a:uLnTx/>
                <a:uFillTx/>
                <a:latin typeface="Arial Nova Cond" panose="020B0506020202020204" pitchFamily="34" charset="0"/>
                <a:ea typeface="+mn-ea"/>
                <a:cs typeface="+mn-cs"/>
              </a:rPr>
              <a:t> Time and Money </a:t>
            </a:r>
            <a:endParaRPr kumimoji="0" lang="en-CA" sz="1600" b="0" i="0" u="none" strike="noStrike" kern="1200" cap="none" spc="0" normalizeH="0" baseline="0" noProof="0" dirty="0">
              <a:ln>
                <a:noFill/>
              </a:ln>
              <a:solidFill>
                <a:srgbClr val="F16621"/>
              </a:solidFill>
              <a:effectLst/>
              <a:uLnTx/>
              <a:uFillTx/>
              <a:latin typeface="Arial Nova Cond" panose="020B0506020202020204" pitchFamily="34" charset="0"/>
              <a:ea typeface="+mn-ea"/>
              <a:cs typeface="+mn-cs"/>
            </a:endParaRPr>
          </a:p>
        </p:txBody>
      </p:sp>
      <p:pic>
        <p:nvPicPr>
          <p:cNvPr id="13" name="Picture 12" descr="Logo&#10;&#10;Description automatically generated">
            <a:extLst>
              <a:ext uri="{FF2B5EF4-FFF2-40B4-BE49-F238E27FC236}">
                <a16:creationId xmlns:a16="http://schemas.microsoft.com/office/drawing/2014/main" id="{1BDE63EB-1C10-4EF7-9167-38F0DDAA358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4422"/>
          <a:stretch/>
        </p:blipFill>
        <p:spPr>
          <a:xfrm>
            <a:off x="5978551" y="2181668"/>
            <a:ext cx="2220045" cy="659503"/>
          </a:xfrm>
          <a:prstGeom prst="rect">
            <a:avLst/>
          </a:prstGeom>
        </p:spPr>
      </p:pic>
      <p:sp>
        <p:nvSpPr>
          <p:cNvPr id="45" name="Callout: Right Arrow 44">
            <a:extLst>
              <a:ext uri="{FF2B5EF4-FFF2-40B4-BE49-F238E27FC236}">
                <a16:creationId xmlns:a16="http://schemas.microsoft.com/office/drawing/2014/main" id="{7AC33124-7794-4830-90EE-3E79C91BAB5C}"/>
              </a:ext>
            </a:extLst>
          </p:cNvPr>
          <p:cNvSpPr/>
          <p:nvPr/>
        </p:nvSpPr>
        <p:spPr>
          <a:xfrm>
            <a:off x="531780" y="4119232"/>
            <a:ext cx="2728337" cy="2130641"/>
          </a:xfrm>
          <a:prstGeom prst="rightArrowCallout">
            <a:avLst>
              <a:gd name="adj1" fmla="val 19167"/>
              <a:gd name="adj2" fmla="val 17083"/>
              <a:gd name="adj3" fmla="val 25834"/>
              <a:gd name="adj4" fmla="val 75714"/>
            </a:avLst>
          </a:prstGeom>
          <a:solidFill>
            <a:schemeClr val="bg1"/>
          </a:solidFill>
          <a:ln w="3175">
            <a:solidFill>
              <a:srgbClr val="5A5B5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Callout: Right Arrow 45">
            <a:extLst>
              <a:ext uri="{FF2B5EF4-FFF2-40B4-BE49-F238E27FC236}">
                <a16:creationId xmlns:a16="http://schemas.microsoft.com/office/drawing/2014/main" id="{6A561A2F-8839-4EB3-883B-6ADF9AB8683F}"/>
              </a:ext>
            </a:extLst>
          </p:cNvPr>
          <p:cNvSpPr/>
          <p:nvPr/>
        </p:nvSpPr>
        <p:spPr>
          <a:xfrm>
            <a:off x="3281577" y="4119232"/>
            <a:ext cx="2728337" cy="2130641"/>
          </a:xfrm>
          <a:prstGeom prst="rightArrowCallout">
            <a:avLst>
              <a:gd name="adj1" fmla="val 19167"/>
              <a:gd name="adj2" fmla="val 17083"/>
              <a:gd name="adj3" fmla="val 25834"/>
              <a:gd name="adj4" fmla="val 75714"/>
            </a:avLst>
          </a:prstGeom>
          <a:solidFill>
            <a:schemeClr val="bg1"/>
          </a:solidFill>
          <a:ln w="3175">
            <a:solidFill>
              <a:srgbClr val="5A5B5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Callout: Right Arrow 46">
            <a:extLst>
              <a:ext uri="{FF2B5EF4-FFF2-40B4-BE49-F238E27FC236}">
                <a16:creationId xmlns:a16="http://schemas.microsoft.com/office/drawing/2014/main" id="{7F4D96D8-98BD-4873-972F-45F2003C7DCD}"/>
              </a:ext>
            </a:extLst>
          </p:cNvPr>
          <p:cNvSpPr/>
          <p:nvPr/>
        </p:nvSpPr>
        <p:spPr>
          <a:xfrm>
            <a:off x="6031374" y="4119232"/>
            <a:ext cx="2728337" cy="2130641"/>
          </a:xfrm>
          <a:prstGeom prst="rightArrowCallout">
            <a:avLst>
              <a:gd name="adj1" fmla="val 19167"/>
              <a:gd name="adj2" fmla="val 17083"/>
              <a:gd name="adj3" fmla="val 25834"/>
              <a:gd name="adj4" fmla="val 75714"/>
            </a:avLst>
          </a:prstGeom>
          <a:solidFill>
            <a:schemeClr val="bg1"/>
          </a:solidFill>
          <a:ln w="3175">
            <a:solidFill>
              <a:srgbClr val="5A5B5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Callout: Right Arrow 47">
            <a:extLst>
              <a:ext uri="{FF2B5EF4-FFF2-40B4-BE49-F238E27FC236}">
                <a16:creationId xmlns:a16="http://schemas.microsoft.com/office/drawing/2014/main" id="{C66D583D-4378-49DB-9950-6C26382A6F6A}"/>
              </a:ext>
            </a:extLst>
          </p:cNvPr>
          <p:cNvSpPr/>
          <p:nvPr/>
        </p:nvSpPr>
        <p:spPr>
          <a:xfrm>
            <a:off x="8781171" y="4119232"/>
            <a:ext cx="2728337" cy="2130641"/>
          </a:xfrm>
          <a:prstGeom prst="rightArrowCallout">
            <a:avLst>
              <a:gd name="adj1" fmla="val 19167"/>
              <a:gd name="adj2" fmla="val 17083"/>
              <a:gd name="adj3" fmla="val 25834"/>
              <a:gd name="adj4" fmla="val 75714"/>
            </a:avLst>
          </a:prstGeom>
          <a:solidFill>
            <a:schemeClr val="bg1"/>
          </a:solidFill>
          <a:ln w="3175">
            <a:solidFill>
              <a:srgbClr val="5A5B5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BE5840D9-9CE2-44A4-9644-E1760F133403}"/>
              </a:ext>
            </a:extLst>
          </p:cNvPr>
          <p:cNvSpPr txBox="1"/>
          <p:nvPr/>
        </p:nvSpPr>
        <p:spPr>
          <a:xfrm>
            <a:off x="885032" y="4892164"/>
            <a:ext cx="118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F58220"/>
                </a:solidFill>
                <a:effectLst/>
                <a:uLnTx/>
                <a:uFillTx/>
                <a:latin typeface="Arial Nova Cond" panose="020B0506020202020204" pitchFamily="34" charset="0"/>
                <a:ea typeface="+mn-ea"/>
                <a:cs typeface="+mn-cs"/>
              </a:rPr>
              <a:t>Inquiry Received</a:t>
            </a:r>
            <a:endParaRPr kumimoji="0" lang="en-CA" sz="1600" b="1" i="0" u="none" strike="noStrike" kern="1200" cap="all" spc="0" normalizeH="0" baseline="0" noProof="0" dirty="0">
              <a:ln>
                <a:noFill/>
              </a:ln>
              <a:solidFill>
                <a:srgbClr val="F58220"/>
              </a:solidFill>
              <a:effectLst/>
              <a:uLnTx/>
              <a:uFillTx/>
              <a:latin typeface="Arial Nova Cond" panose="020B0506020202020204" pitchFamily="34" charset="0"/>
              <a:ea typeface="+mn-ea"/>
              <a:cs typeface="+mn-cs"/>
            </a:endParaRPr>
          </a:p>
        </p:txBody>
      </p:sp>
      <p:sp>
        <p:nvSpPr>
          <p:cNvPr id="16" name="TextBox 15">
            <a:extLst>
              <a:ext uri="{FF2B5EF4-FFF2-40B4-BE49-F238E27FC236}">
                <a16:creationId xmlns:a16="http://schemas.microsoft.com/office/drawing/2014/main" id="{B73C135D-B141-4FD7-94C3-3EB55EED8EF0}"/>
              </a:ext>
            </a:extLst>
          </p:cNvPr>
          <p:cNvSpPr txBox="1"/>
          <p:nvPr/>
        </p:nvSpPr>
        <p:spPr>
          <a:xfrm>
            <a:off x="3613369" y="4872091"/>
            <a:ext cx="136879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rPr>
              <a:t>Recommend &amp; Develop Product Assortment </a:t>
            </a:r>
            <a:endParaRPr kumimoji="0" lang="en-CA"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endParaRPr>
          </a:p>
        </p:txBody>
      </p:sp>
      <p:sp>
        <p:nvSpPr>
          <p:cNvPr id="17" name="TextBox 16">
            <a:extLst>
              <a:ext uri="{FF2B5EF4-FFF2-40B4-BE49-F238E27FC236}">
                <a16:creationId xmlns:a16="http://schemas.microsoft.com/office/drawing/2014/main" id="{7CB676B3-8DE0-48A5-8220-E7A1CE4D0BD5}"/>
              </a:ext>
            </a:extLst>
          </p:cNvPr>
          <p:cNvSpPr txBox="1"/>
          <p:nvPr/>
        </p:nvSpPr>
        <p:spPr>
          <a:xfrm>
            <a:off x="6341706" y="4476665"/>
            <a:ext cx="13897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F58220"/>
                </a:solidFill>
                <a:effectLst/>
                <a:uLnTx/>
                <a:uFillTx/>
                <a:latin typeface="Arial Nova Cond" panose="020B0506020202020204" pitchFamily="34" charset="0"/>
                <a:ea typeface="+mn-ea"/>
                <a:cs typeface="+mn-cs"/>
              </a:rPr>
              <a:t>Product order form received</a:t>
            </a:r>
            <a:endParaRPr kumimoji="0" lang="en-CA" sz="1600" b="1" i="0" u="none" strike="noStrike" kern="1200" cap="all" spc="0" normalizeH="0" baseline="0" noProof="0" dirty="0">
              <a:ln>
                <a:noFill/>
              </a:ln>
              <a:solidFill>
                <a:srgbClr val="F58220"/>
              </a:solidFill>
              <a:effectLst/>
              <a:uLnTx/>
              <a:uFillTx/>
              <a:latin typeface="Arial Nova Cond" panose="020B0506020202020204" pitchFamily="34" charset="0"/>
              <a:ea typeface="+mn-ea"/>
              <a:cs typeface="+mn-cs"/>
            </a:endParaRPr>
          </a:p>
        </p:txBody>
      </p:sp>
      <p:sp>
        <p:nvSpPr>
          <p:cNvPr id="18" name="TextBox 17">
            <a:extLst>
              <a:ext uri="{FF2B5EF4-FFF2-40B4-BE49-F238E27FC236}">
                <a16:creationId xmlns:a16="http://schemas.microsoft.com/office/drawing/2014/main" id="{F02CF07C-9D13-4076-9D2F-426546790965}"/>
              </a:ext>
            </a:extLst>
          </p:cNvPr>
          <p:cNvSpPr txBox="1"/>
          <p:nvPr/>
        </p:nvSpPr>
        <p:spPr>
          <a:xfrm>
            <a:off x="6444565" y="5341558"/>
            <a:ext cx="118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F58220"/>
                </a:solidFill>
                <a:effectLst/>
                <a:uLnTx/>
                <a:uFillTx/>
                <a:latin typeface="Arial Nova Cond" panose="020B0506020202020204" pitchFamily="34" charset="0"/>
                <a:ea typeface="+mn-ea"/>
                <a:cs typeface="+mn-cs"/>
              </a:rPr>
              <a:t>Process Sale</a:t>
            </a:r>
            <a:endParaRPr kumimoji="0" lang="en-CA" sz="1600" b="1" i="0" u="none" strike="noStrike" kern="1200" cap="all" spc="0" normalizeH="0" baseline="0" noProof="0" dirty="0">
              <a:ln>
                <a:noFill/>
              </a:ln>
              <a:solidFill>
                <a:srgbClr val="F58220"/>
              </a:solidFill>
              <a:effectLst/>
              <a:uLnTx/>
              <a:uFillTx/>
              <a:latin typeface="Arial Nova Cond" panose="020B0506020202020204" pitchFamily="34" charset="0"/>
              <a:ea typeface="+mn-ea"/>
              <a:cs typeface="+mn-cs"/>
            </a:endParaRPr>
          </a:p>
        </p:txBody>
      </p:sp>
      <p:sp>
        <p:nvSpPr>
          <p:cNvPr id="19" name="TextBox 18">
            <a:extLst>
              <a:ext uri="{FF2B5EF4-FFF2-40B4-BE49-F238E27FC236}">
                <a16:creationId xmlns:a16="http://schemas.microsoft.com/office/drawing/2014/main" id="{46FC4CE7-763C-4E92-A01B-2F3F13DFBEF4}"/>
              </a:ext>
            </a:extLst>
          </p:cNvPr>
          <p:cNvSpPr txBox="1"/>
          <p:nvPr/>
        </p:nvSpPr>
        <p:spPr>
          <a:xfrm>
            <a:off x="8929967" y="5306477"/>
            <a:ext cx="16590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rPr>
              <a:t>Co-ordinate Delivery</a:t>
            </a:r>
            <a:endParaRPr kumimoji="0" lang="en-CA"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endParaRPr>
          </a:p>
        </p:txBody>
      </p:sp>
      <p:sp>
        <p:nvSpPr>
          <p:cNvPr id="20" name="TextBox 19">
            <a:extLst>
              <a:ext uri="{FF2B5EF4-FFF2-40B4-BE49-F238E27FC236}">
                <a16:creationId xmlns:a16="http://schemas.microsoft.com/office/drawing/2014/main" id="{01B1F1CD-4DC7-442D-A24F-94D8ADB4BCC5}"/>
              </a:ext>
            </a:extLst>
          </p:cNvPr>
          <p:cNvSpPr txBox="1"/>
          <p:nvPr/>
        </p:nvSpPr>
        <p:spPr>
          <a:xfrm>
            <a:off x="8929967" y="4476665"/>
            <a:ext cx="16590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rPr>
              <a:t>Track completion</a:t>
            </a:r>
            <a:endParaRPr kumimoji="0" lang="en-CA"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endParaRPr>
          </a:p>
        </p:txBody>
      </p:sp>
      <p:sp>
        <p:nvSpPr>
          <p:cNvPr id="52" name="TextBox 51">
            <a:extLst>
              <a:ext uri="{FF2B5EF4-FFF2-40B4-BE49-F238E27FC236}">
                <a16:creationId xmlns:a16="http://schemas.microsoft.com/office/drawing/2014/main" id="{EBA3DCE6-C989-4133-84BF-0FAD82E2A037}"/>
              </a:ext>
            </a:extLst>
          </p:cNvPr>
          <p:cNvSpPr txBox="1"/>
          <p:nvPr/>
        </p:nvSpPr>
        <p:spPr>
          <a:xfrm>
            <a:off x="372010" y="129121"/>
            <a:ext cx="114479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16621"/>
                </a:solidFill>
                <a:effectLst/>
                <a:uLnTx/>
                <a:uFillTx/>
                <a:latin typeface="Arial" panose="020B0604020202020204" pitchFamily="34" charset="0"/>
                <a:ea typeface="+mn-ea"/>
                <a:cs typeface="Arial" panose="020B0604020202020204" pitchFamily="34" charset="0"/>
              </a:rPr>
              <a:t>Sales Support </a:t>
            </a:r>
            <a:r>
              <a:rPr kumimoji="0" lang="en-US" sz="28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Supporting you through Commercial Team</a:t>
            </a: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p:txBody>
      </p:sp>
      <p:pic>
        <p:nvPicPr>
          <p:cNvPr id="53" name="Picture 52">
            <a:extLst>
              <a:ext uri="{FF2B5EF4-FFF2-40B4-BE49-F238E27FC236}">
                <a16:creationId xmlns:a16="http://schemas.microsoft.com/office/drawing/2014/main" id="{076A7C89-F3A8-4A3C-AE19-28E7D751FCF6}"/>
              </a:ext>
            </a:extLst>
          </p:cNvPr>
          <p:cNvPicPr>
            <a:picLocks noChangeAspect="1"/>
          </p:cNvPicPr>
          <p:nvPr/>
        </p:nvPicPr>
        <p:blipFill>
          <a:blip r:embed="rId4"/>
          <a:stretch>
            <a:fillRect/>
          </a:stretch>
        </p:blipFill>
        <p:spPr>
          <a:xfrm>
            <a:off x="8404103" y="1994887"/>
            <a:ext cx="2890580" cy="155539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329064003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7702E-46B3-43F8-8F20-687C3F15FD4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BDDE3B-6E17-4A89-9F93-DBB317C0A6AD}" type="slidenum">
              <a:rPr kumimoji="0" lang="en-US" sz="900" b="1" i="0" u="none" strike="noStrike" kern="1200" cap="none" spc="0" normalizeH="0" baseline="0" noProof="0" smtClean="0">
                <a:ln>
                  <a:noFill/>
                </a:ln>
                <a:solidFill>
                  <a:srgbClr val="1C1C1C"/>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dirty="0">
              <a:ln>
                <a:noFill/>
              </a:ln>
              <a:solidFill>
                <a:srgbClr val="1C1C1C"/>
              </a:solidFill>
              <a:effectLst/>
              <a:uLnTx/>
              <a:uFillTx/>
              <a:latin typeface="Arial" panose="020B0604020202020204" pitchFamily="34" charset="0"/>
              <a:ea typeface="+mn-ea"/>
              <a:cs typeface="Arial" panose="020B0604020202020204" pitchFamily="34" charset="0"/>
            </a:endParaRPr>
          </a:p>
        </p:txBody>
      </p:sp>
      <p:pic>
        <p:nvPicPr>
          <p:cNvPr id="8" name="Picture 7" descr="A picture containing floor, building, porch&#10;&#10;Description automatically generated">
            <a:extLst>
              <a:ext uri="{FF2B5EF4-FFF2-40B4-BE49-F238E27FC236}">
                <a16:creationId xmlns:a16="http://schemas.microsoft.com/office/drawing/2014/main" id="{E5E5F7D1-811C-4298-975E-5144BC487F24}"/>
              </a:ext>
            </a:extLst>
          </p:cNvPr>
          <p:cNvPicPr>
            <a:picLocks noChangeAspect="1"/>
          </p:cNvPicPr>
          <p:nvPr/>
        </p:nvPicPr>
        <p:blipFill rotWithShape="1">
          <a:blip r:embed="rId2">
            <a:extLst>
              <a:ext uri="{28A0092B-C50C-407E-A947-70E740481C1C}">
                <a14:useLocalDpi xmlns:a14="http://schemas.microsoft.com/office/drawing/2010/main" val="0"/>
              </a:ext>
            </a:extLst>
          </a:blip>
          <a:srcRect l="14266" r="10119"/>
          <a:stretch/>
        </p:blipFill>
        <p:spPr>
          <a:xfrm>
            <a:off x="5424256" y="763481"/>
            <a:ext cx="6569475" cy="4873840"/>
          </a:xfrm>
          <a:prstGeom prst="rect">
            <a:avLst/>
          </a:prstGeom>
        </p:spPr>
      </p:pic>
      <p:sp>
        <p:nvSpPr>
          <p:cNvPr id="10" name="Rectangle 9">
            <a:extLst>
              <a:ext uri="{FF2B5EF4-FFF2-40B4-BE49-F238E27FC236}">
                <a16:creationId xmlns:a16="http://schemas.microsoft.com/office/drawing/2014/main" id="{28FE0448-5064-4049-B283-F268E8E3AD5C}"/>
              </a:ext>
            </a:extLst>
          </p:cNvPr>
          <p:cNvSpPr/>
          <p:nvPr/>
        </p:nvSpPr>
        <p:spPr>
          <a:xfrm>
            <a:off x="2873543" y="3952540"/>
            <a:ext cx="2309375" cy="18943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3C1061D2-A37C-4B3C-ADFF-9BA5BB78E7A8}"/>
              </a:ext>
            </a:extLst>
          </p:cNvPr>
          <p:cNvSpPr/>
          <p:nvPr/>
        </p:nvSpPr>
        <p:spPr>
          <a:xfrm>
            <a:off x="135062" y="3952540"/>
            <a:ext cx="2309375" cy="18943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D112C555-9902-442C-8D60-9DFDA1EE7EBE}"/>
              </a:ext>
            </a:extLst>
          </p:cNvPr>
          <p:cNvSpPr txBox="1"/>
          <p:nvPr/>
        </p:nvSpPr>
        <p:spPr>
          <a:xfrm>
            <a:off x="515798" y="1128024"/>
            <a:ext cx="4874314"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8E8E8">
                    <a:lumMod val="50000"/>
                  </a:srgbClr>
                </a:solidFill>
                <a:effectLst/>
                <a:uLnTx/>
                <a:uFillTx/>
                <a:latin typeface="Arial Nova Cond" panose="020B0506020202020204" pitchFamily="34" charset="0"/>
                <a:ea typeface="+mn-ea"/>
                <a:cs typeface="+mn-cs"/>
              </a:rPr>
              <a:t>Member Projects and Product Assortment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p:txBody>
      </p:sp>
      <p:sp>
        <p:nvSpPr>
          <p:cNvPr id="22" name="Title 4">
            <a:extLst>
              <a:ext uri="{FF2B5EF4-FFF2-40B4-BE49-F238E27FC236}">
                <a16:creationId xmlns:a16="http://schemas.microsoft.com/office/drawing/2014/main" id="{54DC1726-C6F6-44EF-BCF8-A6795D50F10C}"/>
              </a:ext>
            </a:extLst>
          </p:cNvPr>
          <p:cNvSpPr txBox="1">
            <a:spLocks noGrp="1"/>
          </p:cNvSpPr>
          <p:nvPr>
            <p:ph type="title"/>
          </p:nvPr>
        </p:nvSpPr>
        <p:spPr>
          <a:xfrm>
            <a:off x="390525" y="119390"/>
            <a:ext cx="10972800" cy="523220"/>
          </a:xfrm>
          <a:prstGeom prst="rect">
            <a:avLst/>
          </a:prstGeom>
          <a:noFill/>
        </p:spPr>
        <p:txBody>
          <a:bodyPr wrap="square">
            <a:spAutoFit/>
          </a:bodyPr>
          <a:lstStyle/>
          <a:p>
            <a:r>
              <a:rPr kumimoji="0" lang="en-US" sz="2800" b="1" i="0" u="none" strike="noStrike" kern="1200" cap="none" spc="0" normalizeH="0" baseline="0" noProof="0" dirty="0">
                <a:ln>
                  <a:noFill/>
                </a:ln>
                <a:solidFill>
                  <a:srgbClr val="F16621"/>
                </a:solidFill>
                <a:effectLst/>
                <a:uLnTx/>
                <a:uFillTx/>
                <a:latin typeface="Arial" panose="020B0604020202020204" pitchFamily="34" charset="0"/>
                <a:ea typeface="+mj-ea"/>
                <a:cs typeface="Arial" panose="020B0604020202020204" pitchFamily="34" charset="0"/>
              </a:rPr>
              <a:t>Bulk and Volume Programs </a:t>
            </a:r>
            <a:r>
              <a:rPr kumimoji="0" lang="en-US" sz="28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 </a:t>
            </a:r>
            <a:r>
              <a:rPr kumimoji="0" lang="en-US" sz="2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Save Time and Money </a:t>
            </a:r>
            <a:endParaRPr lang="en-CA" b="0" dirty="0"/>
          </a:p>
        </p:txBody>
      </p:sp>
      <p:pic>
        <p:nvPicPr>
          <p:cNvPr id="24" name="Picture 23">
            <a:extLst>
              <a:ext uri="{FF2B5EF4-FFF2-40B4-BE49-F238E27FC236}">
                <a16:creationId xmlns:a16="http://schemas.microsoft.com/office/drawing/2014/main" id="{367D0BCA-C1C2-462C-9585-1156D6EA7B2F}"/>
              </a:ext>
            </a:extLst>
          </p:cNvPr>
          <p:cNvPicPr>
            <a:picLocks noChangeAspect="1"/>
          </p:cNvPicPr>
          <p:nvPr/>
        </p:nvPicPr>
        <p:blipFill>
          <a:blip r:embed="rId3"/>
          <a:stretch>
            <a:fillRect/>
          </a:stretch>
        </p:blipFill>
        <p:spPr>
          <a:xfrm>
            <a:off x="2952955" y="4290283"/>
            <a:ext cx="2205291" cy="1319854"/>
          </a:xfrm>
          <a:prstGeom prst="rect">
            <a:avLst/>
          </a:prstGeom>
        </p:spPr>
      </p:pic>
      <p:sp>
        <p:nvSpPr>
          <p:cNvPr id="25" name="TextBox 24">
            <a:extLst>
              <a:ext uri="{FF2B5EF4-FFF2-40B4-BE49-F238E27FC236}">
                <a16:creationId xmlns:a16="http://schemas.microsoft.com/office/drawing/2014/main" id="{740BBAD0-8983-47CF-B5B1-EE6612A1A845}"/>
              </a:ext>
            </a:extLst>
          </p:cNvPr>
          <p:cNvSpPr txBox="1"/>
          <p:nvPr/>
        </p:nvSpPr>
        <p:spPr>
          <a:xfrm>
            <a:off x="3325974" y="4032202"/>
            <a:ext cx="13760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rPr>
              <a:t>Appliances</a:t>
            </a:r>
            <a:endParaRPr kumimoji="0" lang="en-CA"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endParaRPr>
          </a:p>
        </p:txBody>
      </p:sp>
      <p:sp>
        <p:nvSpPr>
          <p:cNvPr id="26" name="TextBox 25">
            <a:extLst>
              <a:ext uri="{FF2B5EF4-FFF2-40B4-BE49-F238E27FC236}">
                <a16:creationId xmlns:a16="http://schemas.microsoft.com/office/drawing/2014/main" id="{D75CE56A-5597-4266-B703-872230489301}"/>
              </a:ext>
            </a:extLst>
          </p:cNvPr>
          <p:cNvSpPr txBox="1"/>
          <p:nvPr/>
        </p:nvSpPr>
        <p:spPr>
          <a:xfrm>
            <a:off x="592517" y="4125666"/>
            <a:ext cx="142281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rPr>
              <a:t>Power tools</a:t>
            </a:r>
            <a:endParaRPr kumimoji="0" lang="en-CA"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endParaRPr>
          </a:p>
        </p:txBody>
      </p:sp>
      <p:pic>
        <p:nvPicPr>
          <p:cNvPr id="31" name="Picture 30">
            <a:extLst>
              <a:ext uri="{FF2B5EF4-FFF2-40B4-BE49-F238E27FC236}">
                <a16:creationId xmlns:a16="http://schemas.microsoft.com/office/drawing/2014/main" id="{DA1145BC-4A14-459D-AF2D-4D0104823EA7}"/>
              </a:ext>
            </a:extLst>
          </p:cNvPr>
          <p:cNvPicPr>
            <a:picLocks noChangeAspect="1"/>
          </p:cNvPicPr>
          <p:nvPr/>
        </p:nvPicPr>
        <p:blipFill>
          <a:blip r:embed="rId4"/>
          <a:stretch>
            <a:fillRect/>
          </a:stretch>
        </p:blipFill>
        <p:spPr>
          <a:xfrm>
            <a:off x="257744" y="4392452"/>
            <a:ext cx="2134894" cy="1337524"/>
          </a:xfrm>
          <a:prstGeom prst="rect">
            <a:avLst/>
          </a:prstGeom>
        </p:spPr>
      </p:pic>
      <p:sp>
        <p:nvSpPr>
          <p:cNvPr id="20" name="Rectangle 19">
            <a:extLst>
              <a:ext uri="{FF2B5EF4-FFF2-40B4-BE49-F238E27FC236}">
                <a16:creationId xmlns:a16="http://schemas.microsoft.com/office/drawing/2014/main" id="{729EC64A-DE5E-424E-A780-0D79020A337E}"/>
              </a:ext>
            </a:extLst>
          </p:cNvPr>
          <p:cNvSpPr/>
          <p:nvPr/>
        </p:nvSpPr>
        <p:spPr>
          <a:xfrm>
            <a:off x="100593" y="1862290"/>
            <a:ext cx="2309375" cy="18943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871C436A-8F2C-4462-A9CB-AE138B53D954}"/>
              </a:ext>
            </a:extLst>
          </p:cNvPr>
          <p:cNvSpPr/>
          <p:nvPr/>
        </p:nvSpPr>
        <p:spPr>
          <a:xfrm>
            <a:off x="2848871" y="1884889"/>
            <a:ext cx="2309375" cy="18943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17633D3B-3C2D-4788-A9CD-98B854C701C4}"/>
              </a:ext>
            </a:extLst>
          </p:cNvPr>
          <p:cNvSpPr txBox="1"/>
          <p:nvPr/>
        </p:nvSpPr>
        <p:spPr>
          <a:xfrm>
            <a:off x="537850" y="2052034"/>
            <a:ext cx="147079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rPr>
              <a:t>Light Bulbs</a:t>
            </a:r>
            <a:endParaRPr kumimoji="0" lang="en-CA"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endParaRPr>
          </a:p>
        </p:txBody>
      </p:sp>
      <p:sp>
        <p:nvSpPr>
          <p:cNvPr id="30" name="TextBox 29">
            <a:extLst>
              <a:ext uri="{FF2B5EF4-FFF2-40B4-BE49-F238E27FC236}">
                <a16:creationId xmlns:a16="http://schemas.microsoft.com/office/drawing/2014/main" id="{4FCB9477-E121-46B1-A9C7-0E01D63D74BB}"/>
              </a:ext>
            </a:extLst>
          </p:cNvPr>
          <p:cNvSpPr txBox="1"/>
          <p:nvPr/>
        </p:nvSpPr>
        <p:spPr>
          <a:xfrm>
            <a:off x="3186412" y="1994650"/>
            <a:ext cx="17265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rPr>
              <a:t>HD Decorating</a:t>
            </a:r>
            <a:endParaRPr kumimoji="0" lang="en-CA" sz="1600" b="1" i="0" u="none" strike="noStrike" kern="1200" cap="all" spc="0" normalizeH="0" baseline="0" noProof="0" dirty="0">
              <a:ln>
                <a:noFill/>
              </a:ln>
              <a:solidFill>
                <a:srgbClr val="5A5B5C"/>
              </a:solidFill>
              <a:effectLst/>
              <a:uLnTx/>
              <a:uFillTx/>
              <a:latin typeface="Arial Nova Cond" panose="020B0506020202020204" pitchFamily="34" charset="0"/>
              <a:ea typeface="+mn-ea"/>
              <a:cs typeface="+mn-cs"/>
            </a:endParaRPr>
          </a:p>
        </p:txBody>
      </p:sp>
      <p:pic>
        <p:nvPicPr>
          <p:cNvPr id="32" name="Picture 31" descr="Logo&#10;&#10;Description automatically generated">
            <a:extLst>
              <a:ext uri="{FF2B5EF4-FFF2-40B4-BE49-F238E27FC236}">
                <a16:creationId xmlns:a16="http://schemas.microsoft.com/office/drawing/2014/main" id="{73143493-1EEE-4D59-9F6B-64469A46B66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33300"/>
          <a:stretch/>
        </p:blipFill>
        <p:spPr>
          <a:xfrm>
            <a:off x="4583547" y="5928192"/>
            <a:ext cx="2052556" cy="620183"/>
          </a:xfrm>
          <a:prstGeom prst="rect">
            <a:avLst/>
          </a:prstGeom>
        </p:spPr>
      </p:pic>
      <p:pic>
        <p:nvPicPr>
          <p:cNvPr id="14" name="Picture 13">
            <a:extLst>
              <a:ext uri="{FF2B5EF4-FFF2-40B4-BE49-F238E27FC236}">
                <a16:creationId xmlns:a16="http://schemas.microsoft.com/office/drawing/2014/main" id="{E8F40583-9CD3-4250-A2A4-101B0A8C824C}"/>
              </a:ext>
            </a:extLst>
          </p:cNvPr>
          <p:cNvPicPr>
            <a:picLocks noChangeAspect="1"/>
          </p:cNvPicPr>
          <p:nvPr/>
        </p:nvPicPr>
        <p:blipFill>
          <a:blip r:embed="rId6"/>
          <a:stretch>
            <a:fillRect/>
          </a:stretch>
        </p:blipFill>
        <p:spPr>
          <a:xfrm>
            <a:off x="705557" y="2401442"/>
            <a:ext cx="1099443" cy="1073973"/>
          </a:xfrm>
          <a:prstGeom prst="rect">
            <a:avLst/>
          </a:prstGeom>
        </p:spPr>
      </p:pic>
      <p:pic>
        <p:nvPicPr>
          <p:cNvPr id="3" name="Picture 2">
            <a:extLst>
              <a:ext uri="{FF2B5EF4-FFF2-40B4-BE49-F238E27FC236}">
                <a16:creationId xmlns:a16="http://schemas.microsoft.com/office/drawing/2014/main" id="{35B56765-44A0-0A4C-06A6-B73FB44EE76F}"/>
              </a:ext>
            </a:extLst>
          </p:cNvPr>
          <p:cNvPicPr>
            <a:picLocks noChangeAspect="1"/>
          </p:cNvPicPr>
          <p:nvPr/>
        </p:nvPicPr>
        <p:blipFill>
          <a:blip r:embed="rId7"/>
          <a:stretch>
            <a:fillRect/>
          </a:stretch>
        </p:blipFill>
        <p:spPr>
          <a:xfrm>
            <a:off x="3163367" y="2308775"/>
            <a:ext cx="1701251" cy="1259305"/>
          </a:xfrm>
          <a:prstGeom prst="rect">
            <a:avLst/>
          </a:prstGeom>
        </p:spPr>
      </p:pic>
    </p:spTree>
    <p:extLst>
      <p:ext uri="{BB962C8B-B14F-4D97-AF65-F5344CB8AC3E}">
        <p14:creationId xmlns:p14="http://schemas.microsoft.com/office/powerpoint/2010/main" val="16651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3BA214-9CC9-448D-9586-D2045CB1AD3D}"/>
              </a:ext>
            </a:extLst>
          </p:cNvPr>
          <p:cNvSpPr txBox="1"/>
          <p:nvPr/>
        </p:nvSpPr>
        <p:spPr>
          <a:xfrm>
            <a:off x="372010" y="129121"/>
            <a:ext cx="114479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58220"/>
                </a:solidFill>
                <a:effectLst/>
                <a:uLnTx/>
                <a:uFillTx/>
                <a:latin typeface="Arial" panose="020B0604020202020204" pitchFamily="34" charset="0"/>
                <a:ea typeface="+mn-ea"/>
                <a:cs typeface="Arial" panose="020B0604020202020204" pitchFamily="34" charset="0"/>
              </a:rPr>
              <a:t>Pro Xtra </a:t>
            </a:r>
            <a:r>
              <a:rPr kumimoji="0" lang="en-US" sz="28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Pro Business Account </a:t>
            </a: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p:txBody>
      </p:sp>
      <p:sp>
        <p:nvSpPr>
          <p:cNvPr id="6" name="TextBox 5">
            <a:extLst>
              <a:ext uri="{FF2B5EF4-FFF2-40B4-BE49-F238E27FC236}">
                <a16:creationId xmlns:a16="http://schemas.microsoft.com/office/drawing/2014/main" id="{4B757744-F74A-4D39-B114-321E1F78262B}"/>
              </a:ext>
            </a:extLst>
          </p:cNvPr>
          <p:cNvSpPr txBox="1"/>
          <p:nvPr/>
        </p:nvSpPr>
        <p:spPr>
          <a:xfrm>
            <a:off x="461429" y="907928"/>
            <a:ext cx="11269141"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C1C">
                    <a:lumMod val="75000"/>
                    <a:lumOff val="25000"/>
                  </a:srgbClr>
                </a:solidFill>
                <a:effectLst/>
                <a:uLnTx/>
                <a:uFillTx/>
                <a:latin typeface="Arial"/>
                <a:ea typeface="+mn-ea"/>
                <a:cs typeface="+mn-cs"/>
              </a:rPr>
              <a:t>As a valued member of The Home Depot’s  </a:t>
            </a:r>
            <a:r>
              <a:rPr kumimoji="0" lang="en-US" sz="1800" b="1" i="0" u="none" strike="noStrike" kern="1200" cap="none" spc="0" normalizeH="0" baseline="0" noProof="0" dirty="0">
                <a:ln>
                  <a:noFill/>
                </a:ln>
                <a:solidFill>
                  <a:srgbClr val="F58220"/>
                </a:solidFill>
                <a:effectLst/>
                <a:uLnTx/>
                <a:uFillTx/>
                <a:latin typeface="Arial"/>
                <a:ea typeface="+mn-ea"/>
                <a:cs typeface="+mn-cs"/>
              </a:rPr>
              <a:t>Pro Xtra Program</a:t>
            </a:r>
            <a:r>
              <a:rPr kumimoji="0" lang="en-US" sz="1800" b="0" i="0" u="none" strike="noStrike" kern="1200" cap="none" spc="0" normalizeH="0" baseline="0" noProof="0" dirty="0">
                <a:ln>
                  <a:noFill/>
                </a:ln>
                <a:solidFill>
                  <a:srgbClr val="1C1C1C">
                    <a:lumMod val="75000"/>
                    <a:lumOff val="25000"/>
                  </a:srgbClr>
                </a:solidFill>
                <a:effectLst/>
                <a:uLnTx/>
                <a:uFillTx/>
                <a:latin typeface="Arial"/>
                <a:ea typeface="+mn-ea"/>
                <a:cs typeface="+mn-cs"/>
              </a:rPr>
              <a:t>, we’re excited to share with you the beginning of a truly </a:t>
            </a:r>
            <a:r>
              <a:rPr kumimoji="0" lang="en-US" sz="1800" b="1" i="0" u="none" strike="noStrike" kern="1200" cap="none" spc="0" normalizeH="0" baseline="0" noProof="0" dirty="0">
                <a:ln>
                  <a:noFill/>
                </a:ln>
                <a:solidFill>
                  <a:srgbClr val="F58220"/>
                </a:solidFill>
                <a:effectLst/>
                <a:uLnTx/>
                <a:uFillTx/>
                <a:latin typeface="Arial"/>
                <a:ea typeface="+mn-ea"/>
                <a:cs typeface="+mn-cs"/>
              </a:rPr>
              <a:t>personalized</a:t>
            </a:r>
            <a:r>
              <a:rPr kumimoji="0" lang="en-US" sz="1800" b="0" i="0" u="none" strike="noStrike" kern="1200" cap="none" spc="0" normalizeH="0" baseline="0" noProof="0" dirty="0">
                <a:ln>
                  <a:noFill/>
                </a:ln>
                <a:solidFill>
                  <a:srgbClr val="1C1C1C"/>
                </a:solidFill>
                <a:effectLst/>
                <a:uLnTx/>
                <a:uFillTx/>
                <a:latin typeface="Arial"/>
                <a:ea typeface="+mn-ea"/>
                <a:cs typeface="+mn-cs"/>
              </a:rPr>
              <a:t> </a:t>
            </a:r>
            <a:r>
              <a:rPr kumimoji="0" lang="en-US" sz="1800" b="0" i="0" u="none" strike="noStrike" kern="1200" cap="none" spc="0" normalizeH="0" baseline="0" noProof="0" dirty="0">
                <a:ln>
                  <a:noFill/>
                </a:ln>
                <a:solidFill>
                  <a:srgbClr val="1C1C1C">
                    <a:lumMod val="75000"/>
                    <a:lumOff val="25000"/>
                  </a:srgbClr>
                </a:solidFill>
                <a:effectLst/>
                <a:uLnTx/>
                <a:uFillTx/>
                <a:latin typeface="Arial"/>
                <a:ea typeface="+mn-ea"/>
                <a:cs typeface="+mn-cs"/>
              </a:rPr>
              <a:t>online experience</a:t>
            </a:r>
            <a:r>
              <a:rPr kumimoji="0" lang="en-CA" sz="1800" b="0" i="0" u="none" strike="noStrike" kern="1200" cap="none" spc="0" normalizeH="0" baseline="0" noProof="0" dirty="0">
                <a:ln>
                  <a:noFill/>
                </a:ln>
                <a:solidFill>
                  <a:srgbClr val="1C1C1C">
                    <a:lumMod val="75000"/>
                    <a:lumOff val="25000"/>
                  </a:srgbClr>
                </a:solidFill>
                <a:effectLst/>
                <a:uLnTx/>
                <a:uFillTx/>
                <a:latin typeface="Arial"/>
                <a:ea typeface="+mn-ea"/>
                <a:cs typeface="+mn-cs"/>
              </a:rPr>
              <a:t> for your business, making it easier to manage the day-to-day purchases made online or in-store.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1C1C1C"/>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C1C1C">
                  <a:lumMod val="75000"/>
                  <a:lumOff val="2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C1C">
                    <a:lumMod val="75000"/>
                    <a:lumOff val="25000"/>
                  </a:srgbClr>
                </a:solidFill>
                <a:effectLst/>
                <a:uLnTx/>
                <a:uFillTx/>
                <a:latin typeface="Arial"/>
                <a:ea typeface="+mn-ea"/>
                <a:cs typeface="+mn-cs"/>
              </a:rPr>
              <a:t>This is a truly </a:t>
            </a:r>
            <a:r>
              <a:rPr kumimoji="0" lang="en-US" sz="1800" b="1" i="0" u="none" strike="noStrike" kern="1200" cap="none" spc="0" normalizeH="0" baseline="0" noProof="0" dirty="0">
                <a:ln>
                  <a:noFill/>
                </a:ln>
                <a:solidFill>
                  <a:srgbClr val="F58220"/>
                </a:solidFill>
                <a:effectLst/>
                <a:uLnTx/>
                <a:uFillTx/>
                <a:latin typeface="Arial"/>
                <a:ea typeface="+mn-ea"/>
                <a:cs typeface="+mn-cs"/>
              </a:rPr>
              <a:t>customized</a:t>
            </a:r>
            <a:r>
              <a:rPr kumimoji="0" lang="en-US" sz="1800" b="0" i="0" u="none" strike="noStrike" kern="1200" cap="none" spc="0" normalizeH="0" baseline="0" noProof="0" dirty="0">
                <a:ln>
                  <a:noFill/>
                </a:ln>
                <a:solidFill>
                  <a:srgbClr val="1C1C1C"/>
                </a:solidFill>
                <a:effectLst/>
                <a:uLnTx/>
                <a:uFillTx/>
                <a:latin typeface="Arial"/>
                <a:ea typeface="+mn-ea"/>
                <a:cs typeface="+mn-cs"/>
              </a:rPr>
              <a:t> </a:t>
            </a:r>
            <a:r>
              <a:rPr kumimoji="0" lang="en-US" sz="1800" b="0" i="0" u="none" strike="noStrike" kern="1200" cap="none" spc="0" normalizeH="0" baseline="0" noProof="0" dirty="0">
                <a:ln>
                  <a:noFill/>
                </a:ln>
                <a:solidFill>
                  <a:srgbClr val="1C1C1C">
                    <a:lumMod val="75000"/>
                    <a:lumOff val="25000"/>
                  </a:srgbClr>
                </a:solidFill>
                <a:effectLst/>
                <a:uLnTx/>
                <a:uFillTx/>
                <a:latin typeface="Arial"/>
                <a:ea typeface="+mn-ea"/>
                <a:cs typeface="+mn-cs"/>
              </a:rPr>
              <a:t>experience based on your industry type, shopping trends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Arial"/>
              <a:ea typeface="+mn-ea"/>
              <a:cs typeface="+mn-cs"/>
            </a:endParaRPr>
          </a:p>
        </p:txBody>
      </p:sp>
      <p:pic>
        <p:nvPicPr>
          <p:cNvPr id="7" name="Picture 6">
            <a:extLst>
              <a:ext uri="{FF2B5EF4-FFF2-40B4-BE49-F238E27FC236}">
                <a16:creationId xmlns:a16="http://schemas.microsoft.com/office/drawing/2014/main" id="{3638D8D8-A051-426B-BCE0-F54AD05690EB}"/>
              </a:ext>
            </a:extLst>
          </p:cNvPr>
          <p:cNvPicPr>
            <a:picLocks noChangeAspect="1"/>
          </p:cNvPicPr>
          <p:nvPr/>
        </p:nvPicPr>
        <p:blipFill rotWithShape="1">
          <a:blip r:embed="rId2"/>
          <a:srcRect l="3159" r="4387"/>
          <a:stretch/>
        </p:blipFill>
        <p:spPr>
          <a:xfrm>
            <a:off x="533401" y="2074544"/>
            <a:ext cx="4648200" cy="3088065"/>
          </a:xfrm>
          <a:prstGeom prst="rect">
            <a:avLst/>
          </a:prstGeom>
        </p:spPr>
      </p:pic>
      <p:sp>
        <p:nvSpPr>
          <p:cNvPr id="8" name="TextBox 7">
            <a:extLst>
              <a:ext uri="{FF2B5EF4-FFF2-40B4-BE49-F238E27FC236}">
                <a16:creationId xmlns:a16="http://schemas.microsoft.com/office/drawing/2014/main" id="{5CB0DEB2-4FDD-4940-A728-9E612C2C0ACA}"/>
              </a:ext>
            </a:extLst>
          </p:cNvPr>
          <p:cNvSpPr txBox="1"/>
          <p:nvPr/>
        </p:nvSpPr>
        <p:spPr>
          <a:xfrm>
            <a:off x="5342373" y="2091688"/>
            <a:ext cx="69342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20"/>
                </a:solidFill>
                <a:effectLst/>
                <a:uLnTx/>
                <a:uFillTx/>
                <a:latin typeface="Arial"/>
                <a:ea typeface="+mn-ea"/>
                <a:cs typeface="+mn-cs"/>
              </a:rPr>
              <a:t>What are the benefits of a Pro Business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5822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
                <a:srgbClr val="F16621"/>
              </a:buClr>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66666"/>
                </a:solidFill>
                <a:effectLst/>
                <a:uLnTx/>
                <a:uFillTx/>
                <a:latin typeface="Helvetica Neue"/>
                <a:ea typeface="+mn-ea"/>
                <a:cs typeface="+mn-cs"/>
              </a:rPr>
              <a:t>Purchase Tracking , </a:t>
            </a:r>
            <a:r>
              <a:rPr kumimoji="0" lang="en-US" sz="1800" b="0" i="0" u="none" strike="noStrike" kern="1200" cap="none" spc="0" normalizeH="0" baseline="0" noProof="0" dirty="0">
                <a:ln>
                  <a:noFill/>
                </a:ln>
                <a:solidFill>
                  <a:srgbClr val="1C1C1C">
                    <a:lumMod val="75000"/>
                    <a:lumOff val="25000"/>
                  </a:srgbClr>
                </a:solidFill>
                <a:effectLst/>
                <a:uLnTx/>
                <a:uFillTx/>
                <a:latin typeface="Arial"/>
                <a:ea typeface="+mn-ea"/>
                <a:cs typeface="+mn-cs"/>
              </a:rPr>
              <a:t>View and manage your purchases</a:t>
            </a:r>
          </a:p>
          <a:p>
            <a:pPr marL="285750" marR="0" lvl="0" indent="-285750" algn="l" defTabSz="914400" rtl="0" eaLnBrk="1" fontAlgn="auto" latinLnBrk="0" hangingPunct="1">
              <a:lnSpc>
                <a:spcPct val="100000"/>
              </a:lnSpc>
              <a:spcBef>
                <a:spcPts val="0"/>
              </a:spcBef>
              <a:spcAft>
                <a:spcPts val="0"/>
              </a:spcAft>
              <a:buClr>
                <a:srgbClr val="F16621"/>
              </a:buClr>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1C1C1C">
                    <a:lumMod val="75000"/>
                    <a:lumOff val="25000"/>
                  </a:srgbClr>
                </a:solidFill>
                <a:effectLst/>
                <a:uLnTx/>
                <a:uFillTx/>
                <a:latin typeface="Arial"/>
                <a:ea typeface="+mn-ea"/>
                <a:cs typeface="+mn-cs"/>
              </a:rPr>
              <a:t>Easily re-order the products you buy most</a:t>
            </a:r>
          </a:p>
          <a:p>
            <a:pPr marL="285750" marR="0" lvl="0" indent="-285750" algn="l" defTabSz="914400" rtl="0" eaLnBrk="1" fontAlgn="auto" latinLnBrk="0" hangingPunct="1">
              <a:lnSpc>
                <a:spcPct val="100000"/>
              </a:lnSpc>
              <a:spcBef>
                <a:spcPts val="0"/>
              </a:spcBef>
              <a:spcAft>
                <a:spcPts val="0"/>
              </a:spcAft>
              <a:buClr>
                <a:srgbClr val="F16621"/>
              </a:buClr>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66666"/>
                </a:solidFill>
                <a:effectLst/>
                <a:uLnTx/>
                <a:uFillTx/>
                <a:latin typeface="Helvetica Neue"/>
                <a:ea typeface="+mn-ea"/>
                <a:cs typeface="+mn-cs"/>
              </a:rPr>
              <a:t>Quarterly Rewards on Qualifying Purchases and Qualifying Paint Purchases</a:t>
            </a:r>
          </a:p>
          <a:p>
            <a:pPr marL="285750" marR="0" lvl="0" indent="-285750" algn="l" defTabSz="914400" rtl="0" eaLnBrk="1" fontAlgn="auto" latinLnBrk="0" hangingPunct="1">
              <a:lnSpc>
                <a:spcPct val="100000"/>
              </a:lnSpc>
              <a:spcBef>
                <a:spcPts val="0"/>
              </a:spcBef>
              <a:spcAft>
                <a:spcPts val="0"/>
              </a:spcAft>
              <a:buClr>
                <a:srgbClr val="F16621"/>
              </a:buClr>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1C1C1C">
                    <a:lumMod val="75000"/>
                    <a:lumOff val="25000"/>
                  </a:srgbClr>
                </a:solidFill>
                <a:effectLst/>
                <a:uLnTx/>
                <a:uFillTx/>
                <a:latin typeface="Arial"/>
                <a:ea typeface="+mn-ea"/>
                <a:cs typeface="+mn-cs"/>
              </a:rPr>
              <a:t>Shop our extended assortment</a:t>
            </a:r>
            <a:endParaRPr kumimoji="0" lang="en-US" sz="1800" b="0" i="0" u="none" strike="noStrike" kern="1200" cap="none" spc="0" normalizeH="0" baseline="0" noProof="0" dirty="0">
              <a:ln>
                <a:noFill/>
              </a:ln>
              <a:solidFill>
                <a:srgbClr val="666666"/>
              </a:solidFill>
              <a:effectLst/>
              <a:uLnTx/>
              <a:uFillTx/>
              <a:latin typeface="Helvetica Neue"/>
              <a:ea typeface="+mn-ea"/>
              <a:cs typeface="+mn-cs"/>
            </a:endParaRPr>
          </a:p>
          <a:p>
            <a:pPr marL="285750" marR="0" lvl="0" indent="-285750" algn="l" defTabSz="914400" rtl="0" eaLnBrk="1" fontAlgn="auto" latinLnBrk="0" hangingPunct="1">
              <a:lnSpc>
                <a:spcPct val="100000"/>
              </a:lnSpc>
              <a:spcBef>
                <a:spcPts val="0"/>
              </a:spcBef>
              <a:spcAft>
                <a:spcPts val="0"/>
              </a:spcAft>
              <a:buClr>
                <a:srgbClr val="F16621"/>
              </a:buClr>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1C1C1C">
                    <a:lumMod val="75000"/>
                    <a:lumOff val="25000"/>
                  </a:srgbClr>
                </a:solidFill>
                <a:effectLst/>
                <a:uLnTx/>
                <a:uFillTx/>
                <a:latin typeface="Arial"/>
                <a:ea typeface="+mn-ea"/>
                <a:cs typeface="+mn-cs"/>
              </a:rPr>
              <a:t>PLUS, download The Home Depot Mobile App and get these benefits on-the-go!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p:txBody>
      </p:sp>
    </p:spTree>
    <p:extLst>
      <p:ext uri="{BB962C8B-B14F-4D97-AF65-F5344CB8AC3E}">
        <p14:creationId xmlns:p14="http://schemas.microsoft.com/office/powerpoint/2010/main" val="1538561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4B8B4B-5E2A-4BBE-BD7F-88682FF49A9A}"/>
              </a:ext>
            </a:extLst>
          </p:cNvPr>
          <p:cNvSpPr txBox="1"/>
          <p:nvPr/>
        </p:nvSpPr>
        <p:spPr>
          <a:xfrm>
            <a:off x="450792" y="115605"/>
            <a:ext cx="89249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58220"/>
                </a:solidFill>
                <a:effectLst/>
                <a:uLnTx/>
                <a:uFillTx/>
                <a:latin typeface="Arial" panose="020B0604020202020204" pitchFamily="34" charset="0"/>
                <a:ea typeface="+mn-ea"/>
                <a:cs typeface="Arial" panose="020B0604020202020204" pitchFamily="34" charset="0"/>
              </a:rPr>
              <a:t> Pro Xtra ID </a:t>
            </a:r>
            <a:r>
              <a:rPr kumimoji="0" lang="en-US" sz="2800" b="0" i="0" u="none" strike="noStrike" kern="1200" cap="none" spc="0" normalizeH="0" baseline="0" noProof="0" dirty="0">
                <a:ln>
                  <a:noFill/>
                </a:ln>
                <a:solidFill>
                  <a:srgbClr val="1C1C1C">
                    <a:lumMod val="50000"/>
                    <a:lumOff val="50000"/>
                  </a:srgbClr>
                </a:solidFill>
                <a:effectLst/>
                <a:uLnTx/>
                <a:uFillTx/>
                <a:latin typeface="Arial"/>
                <a:ea typeface="+mn-ea"/>
                <a:cs typeface="+mn-cs"/>
              </a:rPr>
              <a:t>| How it works </a:t>
            </a:r>
            <a:r>
              <a:rPr kumimoji="0" lang="en-US" sz="2800" b="1" i="0" u="none" strike="noStrike" kern="1200" cap="none" spc="0" normalizeH="0" baseline="0" noProof="0" dirty="0">
                <a:ln>
                  <a:noFill/>
                </a:ln>
                <a:solidFill>
                  <a:srgbClr val="F58220"/>
                </a:solidFill>
                <a:effectLst/>
                <a:uLnTx/>
                <a:uFillTx/>
                <a:latin typeface="Arial" panose="020B0604020202020204" pitchFamily="34" charset="0"/>
                <a:ea typeface="+mn-ea"/>
                <a:cs typeface="Arial" panose="020B0604020202020204" pitchFamily="34" charset="0"/>
              </a:rPr>
              <a:t>  </a:t>
            </a:r>
            <a:endParaRPr kumimoji="0" lang="en-CA" sz="2800" b="1" i="0" u="none" strike="noStrike" kern="1200" cap="none" spc="0" normalizeH="0" baseline="0" noProof="0" dirty="0">
              <a:ln>
                <a:noFill/>
              </a:ln>
              <a:solidFill>
                <a:srgbClr val="F58220"/>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D4C164BD-7073-4937-A49C-CBA00E603E99}"/>
              </a:ext>
            </a:extLst>
          </p:cNvPr>
          <p:cNvGrpSpPr/>
          <p:nvPr/>
        </p:nvGrpSpPr>
        <p:grpSpPr>
          <a:xfrm>
            <a:off x="449464" y="983742"/>
            <a:ext cx="6370815" cy="4379588"/>
            <a:chOff x="352419" y="1152997"/>
            <a:chExt cx="6170782" cy="4218107"/>
          </a:xfrm>
        </p:grpSpPr>
        <p:sp>
          <p:nvSpPr>
            <p:cNvPr id="6" name="TextBox 5">
              <a:extLst>
                <a:ext uri="{FF2B5EF4-FFF2-40B4-BE49-F238E27FC236}">
                  <a16:creationId xmlns:a16="http://schemas.microsoft.com/office/drawing/2014/main" id="{99ACD662-5F53-4236-9FF7-A81E495463A5}"/>
                </a:ext>
              </a:extLst>
            </p:cNvPr>
            <p:cNvSpPr txBox="1"/>
            <p:nvPr/>
          </p:nvSpPr>
          <p:spPr>
            <a:xfrm>
              <a:off x="400203" y="1543715"/>
              <a:ext cx="6122998" cy="7114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Your Pro Xtra ID is the phone number you registered for the program with </a:t>
              </a:r>
            </a:p>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It’s a 10-digit identifier that you should be able to easily recall</a:t>
              </a:r>
            </a:p>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It is unique to you</a:t>
              </a:r>
              <a:endParaRPr kumimoji="0" lang="en-US" sz="1100" b="0" i="0" u="none" strike="noStrike" kern="1200" cap="none" spc="0" normalizeH="0" baseline="0" noProof="0" dirty="0">
                <a:ln>
                  <a:noFill/>
                </a:ln>
                <a:solidFill>
                  <a:srgbClr val="1C1C1C">
                    <a:lumMod val="75000"/>
                    <a:lumOff val="25000"/>
                  </a:srgbClr>
                </a:solidFill>
                <a:effectLst/>
                <a:uLnTx/>
                <a:uFillTx/>
                <a:latin typeface="Arial"/>
                <a:ea typeface="+mn-ea"/>
                <a:cs typeface="+mn-cs"/>
              </a:endParaRPr>
            </a:p>
          </p:txBody>
        </p:sp>
        <p:sp>
          <p:nvSpPr>
            <p:cNvPr id="7" name="TextBox 6">
              <a:extLst>
                <a:ext uri="{FF2B5EF4-FFF2-40B4-BE49-F238E27FC236}">
                  <a16:creationId xmlns:a16="http://schemas.microsoft.com/office/drawing/2014/main" id="{83E3801E-ACC9-4574-961E-CFA3096F9565}"/>
                </a:ext>
              </a:extLst>
            </p:cNvPr>
            <p:cNvSpPr txBox="1"/>
            <p:nvPr/>
          </p:nvSpPr>
          <p:spPr>
            <a:xfrm>
              <a:off x="352420" y="4593717"/>
              <a:ext cx="6122997" cy="2964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endPar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endParaRPr>
            </a:p>
          </p:txBody>
        </p:sp>
        <p:sp>
          <p:nvSpPr>
            <p:cNvPr id="9" name="TextBox 8">
              <a:extLst>
                <a:ext uri="{FF2B5EF4-FFF2-40B4-BE49-F238E27FC236}">
                  <a16:creationId xmlns:a16="http://schemas.microsoft.com/office/drawing/2014/main" id="{3A933A8D-0AD1-469D-9892-4ED21CA6FBBA}"/>
                </a:ext>
              </a:extLst>
            </p:cNvPr>
            <p:cNvSpPr txBox="1"/>
            <p:nvPr/>
          </p:nvSpPr>
          <p:spPr>
            <a:xfrm>
              <a:off x="400203" y="1152997"/>
              <a:ext cx="48485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1C1C1C">
                      <a:lumMod val="75000"/>
                      <a:lumOff val="25000"/>
                    </a:srgbClr>
                  </a:solidFill>
                  <a:effectLst/>
                  <a:uLnTx/>
                  <a:uFillTx/>
                  <a:latin typeface="Arial"/>
                  <a:ea typeface="+mn-ea"/>
                  <a:cs typeface="+mn-cs"/>
                </a:rPr>
                <a:t>What is a Pro Xtra ID?</a:t>
              </a:r>
            </a:p>
          </p:txBody>
        </p:sp>
        <p:sp>
          <p:nvSpPr>
            <p:cNvPr id="10" name="TextBox 9">
              <a:extLst>
                <a:ext uri="{FF2B5EF4-FFF2-40B4-BE49-F238E27FC236}">
                  <a16:creationId xmlns:a16="http://schemas.microsoft.com/office/drawing/2014/main" id="{BDA68ED3-1E7B-4B1B-B29B-6A0054BBEF38}"/>
                </a:ext>
              </a:extLst>
            </p:cNvPr>
            <p:cNvSpPr txBox="1"/>
            <p:nvPr/>
          </p:nvSpPr>
          <p:spPr>
            <a:xfrm>
              <a:off x="400203" y="2485432"/>
              <a:ext cx="48485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1C1C1C">
                      <a:lumMod val="75000"/>
                      <a:lumOff val="25000"/>
                    </a:srgbClr>
                  </a:solidFill>
                  <a:effectLst/>
                  <a:uLnTx/>
                  <a:uFillTx/>
                  <a:latin typeface="Arial"/>
                  <a:ea typeface="+mn-ea"/>
                  <a:cs typeface="+mn-cs"/>
                </a:rPr>
                <a:t>Why is my Pro Xtra ID so important?</a:t>
              </a:r>
            </a:p>
          </p:txBody>
        </p:sp>
        <p:sp>
          <p:nvSpPr>
            <p:cNvPr id="11" name="TextBox 10">
              <a:extLst>
                <a:ext uri="{FF2B5EF4-FFF2-40B4-BE49-F238E27FC236}">
                  <a16:creationId xmlns:a16="http://schemas.microsoft.com/office/drawing/2014/main" id="{65CA1516-3A9E-4AFF-B747-D365B66D756A}"/>
                </a:ext>
              </a:extLst>
            </p:cNvPr>
            <p:cNvSpPr txBox="1"/>
            <p:nvPr/>
          </p:nvSpPr>
          <p:spPr>
            <a:xfrm>
              <a:off x="400203" y="2949507"/>
              <a:ext cx="6122998"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Your Pro Xtra rebate is calculated based on purchases made with your Pro Xtra ID</a:t>
              </a:r>
            </a:p>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You will now earn any way you pay, </a:t>
              </a:r>
              <a:r>
                <a:rPr kumimoji="0" lang="en-US" sz="1400" b="1" i="0" u="sng" strike="noStrike" kern="1200" cap="none" spc="0" normalizeH="0" baseline="0" noProof="0" dirty="0">
                  <a:ln>
                    <a:noFill/>
                  </a:ln>
                  <a:solidFill>
                    <a:srgbClr val="1C1C1C">
                      <a:lumMod val="75000"/>
                      <a:lumOff val="25000"/>
                    </a:srgbClr>
                  </a:solidFill>
                  <a:effectLst/>
                  <a:uLnTx/>
                  <a:uFillTx/>
                  <a:latin typeface="Arial"/>
                  <a:ea typeface="+mn-ea"/>
                  <a:cs typeface="+mn-cs"/>
                </a:rPr>
                <a:t>as long as you use your Pro Xtra ID to make Qualifying Purchases</a:t>
              </a:r>
            </a:p>
          </p:txBody>
        </p:sp>
        <p:sp>
          <p:nvSpPr>
            <p:cNvPr id="12" name="TextBox 11">
              <a:extLst>
                <a:ext uri="{FF2B5EF4-FFF2-40B4-BE49-F238E27FC236}">
                  <a16:creationId xmlns:a16="http://schemas.microsoft.com/office/drawing/2014/main" id="{AE79A58D-DB5B-445C-AC3D-19A6FD93B27B}"/>
                </a:ext>
              </a:extLst>
            </p:cNvPr>
            <p:cNvSpPr txBox="1"/>
            <p:nvPr/>
          </p:nvSpPr>
          <p:spPr>
            <a:xfrm>
              <a:off x="352419" y="4632440"/>
              <a:ext cx="6122997"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Log into your Pro Xtra Account on homedepot.ca before you shop online. If you forget to login, call our support center and they will add those purchases to your account. </a:t>
              </a:r>
            </a:p>
          </p:txBody>
        </p:sp>
        <p:sp>
          <p:nvSpPr>
            <p:cNvPr id="13" name="TextBox 12">
              <a:extLst>
                <a:ext uri="{FF2B5EF4-FFF2-40B4-BE49-F238E27FC236}">
                  <a16:creationId xmlns:a16="http://schemas.microsoft.com/office/drawing/2014/main" id="{B9BE1D9C-9299-4DF7-BB6C-CB0D5C58A311}"/>
                </a:ext>
              </a:extLst>
            </p:cNvPr>
            <p:cNvSpPr txBox="1"/>
            <p:nvPr/>
          </p:nvSpPr>
          <p:spPr>
            <a:xfrm>
              <a:off x="472359" y="4185641"/>
              <a:ext cx="48485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1C1C1C">
                      <a:lumMod val="75000"/>
                      <a:lumOff val="25000"/>
                    </a:srgbClr>
                  </a:solidFill>
                  <a:effectLst/>
                  <a:uLnTx/>
                  <a:uFillTx/>
                  <a:latin typeface="Arial"/>
                  <a:ea typeface="+mn-ea"/>
                  <a:cs typeface="+mn-cs"/>
                </a:rPr>
                <a:t>What about shopping online?</a:t>
              </a:r>
            </a:p>
          </p:txBody>
        </p:sp>
      </p:grpSp>
      <p:grpSp>
        <p:nvGrpSpPr>
          <p:cNvPr id="14" name="Group 13">
            <a:extLst>
              <a:ext uri="{FF2B5EF4-FFF2-40B4-BE49-F238E27FC236}">
                <a16:creationId xmlns:a16="http://schemas.microsoft.com/office/drawing/2014/main" id="{E2774EFB-D4BF-4A04-80D6-CBDD4852AD9A}"/>
              </a:ext>
            </a:extLst>
          </p:cNvPr>
          <p:cNvGrpSpPr/>
          <p:nvPr/>
        </p:nvGrpSpPr>
        <p:grpSpPr>
          <a:xfrm>
            <a:off x="7772399" y="1273907"/>
            <a:ext cx="2543175" cy="4354081"/>
            <a:chOff x="7552866" y="1021756"/>
            <a:chExt cx="2679842" cy="4826860"/>
          </a:xfrm>
        </p:grpSpPr>
        <p:pic>
          <p:nvPicPr>
            <p:cNvPr id="15" name="Picture 14">
              <a:extLst>
                <a:ext uri="{FF2B5EF4-FFF2-40B4-BE49-F238E27FC236}">
                  <a16:creationId xmlns:a16="http://schemas.microsoft.com/office/drawing/2014/main" id="{3FD1781E-1817-439C-BBD7-130170E88A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9598" y1="6518" x2="9598" y2="6518"/>
                          <a14:foregroundMark x1="17337" y1="5405" x2="17337" y2="5405"/>
                          <a14:foregroundMark x1="20743" y1="4134" x2="20743" y2="4134"/>
                          <a14:foregroundMark x1="28483" y1="3816" x2="28483" y2="3816"/>
                          <a14:foregroundMark x1="33437" y1="3816" x2="33437" y2="3816"/>
                          <a14:foregroundMark x1="38390" y1="3816" x2="38390" y2="3816"/>
                          <a14:foregroundMark x1="45820" y1="3816" x2="45820" y2="3816"/>
                          <a14:foregroundMark x1="52941" y1="4293" x2="52941" y2="4293"/>
                          <a14:foregroundMark x1="56966" y1="5246" x2="56966" y2="5246"/>
                          <a14:foregroundMark x1="61920" y1="5246" x2="61920" y2="5246"/>
                          <a14:foregroundMark x1="67183" y1="5882" x2="67183" y2="5882"/>
                          <a14:foregroundMark x1="82353" y1="1590" x2="82353" y2="1590"/>
                          <a14:foregroundMark x1="11146" y1="2067" x2="11146" y2="2067"/>
                          <a14:foregroundMark x1="13932" y1="1908" x2="13932" y2="1908"/>
                          <a14:foregroundMark x1="22291" y1="1749" x2="22291" y2="1749"/>
                          <a14:foregroundMark x1="31579" y1="1908" x2="31579" y2="1908"/>
                          <a14:foregroundMark x1="37771" y1="1908" x2="37771" y2="1908"/>
                          <a14:foregroundMark x1="44272" y1="1908" x2="44272" y2="1908"/>
                          <a14:foregroundMark x1="49226" y1="1908" x2="49226" y2="1908"/>
                          <a14:foregroundMark x1="56037" y1="1749" x2="56037" y2="1749"/>
                          <a14:foregroundMark x1="86378" y1="1908" x2="86378" y2="1908"/>
                          <a14:foregroundMark x1="90402" y1="2226" x2="90402" y2="2226"/>
                          <a14:foregroundMark x1="92879" y1="3975" x2="92879" y2="3975"/>
                          <a14:foregroundMark x1="96285" y1="8585" x2="96285" y2="8585"/>
                          <a14:foregroundMark x1="96285" y1="12560" x2="96285" y2="12560"/>
                          <a14:foregroundMark x1="96594" y1="20668" x2="96594" y2="20668"/>
                          <a14:foregroundMark x1="97214" y1="25119" x2="97214" y2="25119"/>
                          <a14:foregroundMark x1="96285" y1="40064" x2="96285" y2="40064"/>
                          <a14:foregroundMark x1="96285" y1="62480" x2="96285" y2="62480"/>
                          <a14:foregroundMark x1="96594" y1="76630" x2="96594" y2="76630"/>
                          <a14:foregroundMark x1="96594" y1="89030" x2="96594" y2="89030"/>
                          <a14:foregroundMark x1="78328" y1="98887" x2="78328" y2="98887"/>
                          <a14:foregroundMark x1="45820" y1="93959" x2="45820" y2="93959"/>
                          <a14:foregroundMark x1="61300" y1="94754" x2="61300" y2="94754"/>
                          <a14:foregroundMark x1="75851" y1="95231" x2="75851" y2="95231"/>
                          <a14:foregroundMark x1="86068" y1="92687" x2="86068" y2="92687"/>
                          <a14:foregroundMark x1="82663" y1="89348" x2="82663" y2="89348"/>
                          <a14:foregroundMark x1="71207" y1="90302" x2="71207" y2="90302"/>
                          <a14:foregroundMark x1="61300" y1="92051" x2="61300" y2="92051"/>
                          <a14:foregroundMark x1="53251" y1="92210" x2="53251" y2="92210"/>
                          <a14:foregroundMark x1="44272" y1="92210" x2="44272" y2="92210"/>
                          <a14:foregroundMark x1="39319" y1="92210" x2="39319" y2="92210"/>
                          <a14:foregroundMark x1="27554" y1="94595" x2="27554" y2="94595"/>
                          <a14:foregroundMark x1="25077" y1="95707" x2="25077" y2="95707"/>
                          <a14:foregroundMark x1="16409" y1="94754" x2="16409" y2="94754"/>
                          <a14:foregroundMark x1="9288" y1="93959" x2="9288" y2="93959"/>
                          <a14:foregroundMark x1="4025" y1="94913" x2="4025" y2="94913"/>
                          <a14:foregroundMark x1="16099" y1="99046" x2="16099" y2="99046"/>
                          <a14:foregroundMark x1="25697" y1="99046" x2="25697" y2="99046"/>
                          <a14:foregroundMark x1="31579" y1="98887" x2="31579" y2="98887"/>
                          <a14:foregroundMark x1="37461" y1="99046" x2="37461" y2="99046"/>
                          <a14:foregroundMark x1="42105" y1="99205" x2="42105" y2="99205"/>
                          <a14:foregroundMark x1="58204" y1="97297" x2="58204" y2="97297"/>
                          <a14:foregroundMark x1="46130" y1="97456" x2="46130" y2="97456"/>
                          <a14:foregroundMark x1="36223" y1="96661" x2="36223" y2="96661"/>
                          <a14:foregroundMark x1="34985" y1="94436" x2="34985" y2="94436"/>
                          <a14:foregroundMark x1="66873" y1="93482" x2="66873" y2="93482"/>
                          <a14:foregroundMark x1="67802" y1="96343" x2="67802" y2="96343"/>
                          <a14:foregroundMark x1="74923" y1="92528" x2="74923" y2="92528"/>
                          <a14:foregroundMark x1="79257" y1="91574" x2="79257" y2="91574"/>
                          <a14:foregroundMark x1="83591" y1="95072" x2="83591" y2="95072"/>
                          <a14:foregroundMark x1="79876" y1="96661" x2="79876" y2="96661"/>
                          <a14:foregroundMark x1="39628" y1="89030" x2="39628" y2="89030"/>
                          <a14:foregroundMark x1="29102" y1="91733" x2="29102" y2="91733"/>
                          <a14:foregroundMark x1="23529" y1="90620" x2="23529" y2="90620"/>
                          <a14:foregroundMark x1="31579" y1="88871" x2="31579" y2="88871"/>
                          <a14:foregroundMark x1="4025" y1="85533" x2="4025" y2="85533"/>
                          <a14:foregroundMark x1="3715" y1="81240" x2="3715" y2="81240"/>
                          <a14:foregroundMark x1="3096" y1="77107" x2="3096" y2="77107"/>
                          <a14:foregroundMark x1="3406" y1="74722" x2="3406" y2="74722"/>
                          <a14:foregroundMark x1="3715" y1="71860" x2="3715" y2="71860"/>
                          <a14:foregroundMark x1="3715" y1="69952" x2="3715" y2="69952"/>
                          <a14:foregroundMark x1="3715" y1="67568" x2="3715" y2="67568"/>
                          <a14:foregroundMark x1="3715" y1="65183" x2="3715" y2="65183"/>
                          <a14:foregroundMark x1="3406" y1="63911" x2="3406" y2="63911"/>
                          <a14:foregroundMark x1="3406" y1="61367" x2="3406" y2="61367"/>
                          <a14:foregroundMark x1="3715" y1="58824" x2="3715" y2="58824"/>
                          <a14:foregroundMark x1="3715" y1="55803" x2="3715" y2="55803"/>
                          <a14:foregroundMark x1="3406" y1="53577" x2="3406" y2="53577"/>
                          <a14:foregroundMark x1="3406" y1="50715" x2="3406" y2="50715"/>
                          <a14:foregroundMark x1="3406" y1="48331" x2="3406" y2="48331"/>
                          <a14:foregroundMark x1="3406" y1="46900" x2="3406" y2="46900"/>
                          <a14:foregroundMark x1="3406" y1="44515" x2="3406" y2="44515"/>
                          <a14:foregroundMark x1="3406" y1="42766" x2="3406" y2="42766"/>
                          <a14:foregroundMark x1="3406" y1="40541" x2="3406" y2="40541"/>
                          <a14:foregroundMark x1="3406" y1="37838" x2="3406" y2="37838"/>
                          <a14:foregroundMark x1="3406" y1="36566" x2="3406" y2="36566"/>
                          <a14:foregroundMark x1="3715" y1="34181" x2="3715" y2="34181"/>
                          <a14:foregroundMark x1="3715" y1="32750" x2="3715" y2="32750"/>
                          <a14:foregroundMark x1="1238" y1="29730" x2="1238" y2="29730"/>
                          <a14:foregroundMark x1="4025" y1="30366" x2="4025" y2="30366"/>
                          <a14:foregroundMark x1="2167" y1="29253" x2="2167" y2="29253"/>
                          <a14:foregroundMark x1="3715" y1="27186" x2="3715" y2="27186"/>
                          <a14:foregroundMark x1="4025" y1="24483" x2="4025" y2="24483"/>
                          <a14:foregroundMark x1="1858" y1="23688" x2="1858" y2="23688"/>
                          <a14:foregroundMark x1="2167" y1="21463" x2="2167" y2="21463"/>
                          <a14:foregroundMark x1="4025" y1="21622" x2="4025" y2="21622"/>
                          <a14:foregroundMark x1="4025" y1="18124" x2="4025" y2="18124"/>
                          <a14:foregroundMark x1="2786" y1="17011" x2="2786" y2="17011"/>
                          <a14:foregroundMark x1="4334" y1="15103" x2="4334" y2="15103"/>
                          <a14:foregroundMark x1="4334" y1="12242" x2="4334" y2="12242"/>
                          <a14:foregroundMark x1="4025" y1="10493" x2="4025" y2="10493"/>
                          <a14:foregroundMark x1="4334" y1="8903" x2="4334" y2="8903"/>
                          <a14:foregroundMark x1="5573" y1="7154" x2="5573" y2="7154"/>
                          <a14:foregroundMark x1="8050" y1="5087" x2="8050" y2="5087"/>
                          <a14:foregroundMark x1="10526" y1="4610" x2="10526" y2="4610"/>
                          <a14:foregroundMark x1="15480" y1="3975" x2="15480" y2="3975"/>
                          <a14:foregroundMark x1="46440" y1="7631" x2="46440" y2="7631"/>
                          <a14:foregroundMark x1="52012" y1="8426" x2="52012" y2="8426"/>
                          <a14:foregroundMark x1="52632" y1="5882" x2="52632" y2="5882"/>
                          <a14:foregroundMark x1="55108" y1="3339" x2="55108" y2="3339"/>
                          <a14:foregroundMark x1="60062" y1="2544" x2="60062" y2="2544"/>
                          <a14:foregroundMark x1="64087" y1="2385" x2="64087" y2="2385"/>
                          <a14:foregroundMark x1="67492" y1="2226" x2="67492" y2="2226"/>
                          <a14:foregroundMark x1="73375" y1="4134" x2="73375" y2="4134"/>
                          <a14:foregroundMark x1="71827" y1="6677" x2="71827" y2="6677"/>
                          <a14:foregroundMark x1="74923" y1="8426" x2="74923" y2="8426"/>
                          <a14:foregroundMark x1="75851" y1="6359" x2="75851" y2="6359"/>
                          <a14:foregroundMark x1="78638" y1="4293" x2="78638" y2="4293"/>
                          <a14:foregroundMark x1="95046" y1="14626" x2="95046" y2="14626"/>
                          <a14:foregroundMark x1="96285" y1="16852" x2="96285" y2="16852"/>
                          <a14:foregroundMark x1="94737" y1="18601" x2="94737" y2="18601"/>
                          <a14:foregroundMark x1="94737" y1="23370" x2="94737" y2="23370"/>
                          <a14:foregroundMark x1="94737" y1="26073" x2="94737" y2="26073"/>
                          <a14:foregroundMark x1="95046" y1="28935" x2="95046" y2="28935"/>
                          <a14:foregroundMark x1="95046" y1="31161" x2="95046" y2="31161"/>
                          <a14:foregroundMark x1="95356" y1="33386" x2="95356" y2="33386"/>
                          <a14:foregroundMark x1="95356" y1="35135" x2="95356" y2="35135"/>
                          <a14:foregroundMark x1="94737" y1="36566" x2="94737" y2="36566"/>
                          <a14:foregroundMark x1="94737" y1="42607" x2="94737" y2="42607"/>
                          <a14:foregroundMark x1="95356" y1="44992" x2="95356" y2="44992"/>
                          <a14:foregroundMark x1="96285" y1="43402" x2="96285" y2="43402"/>
                          <a14:foregroundMark x1="95666" y1="46582" x2="95666" y2="46582"/>
                          <a14:foregroundMark x1="95666" y1="49126" x2="95666" y2="49126"/>
                          <a14:foregroundMark x1="95975" y1="50397" x2="95975" y2="50397"/>
                          <a14:foregroundMark x1="95975" y1="51669" x2="95975" y2="51669"/>
                          <a14:foregroundMark x1="95666" y1="52941" x2="95666" y2="52941"/>
                          <a14:foregroundMark x1="95356" y1="54372" x2="95356" y2="54372"/>
                          <a14:foregroundMark x1="94737" y1="55485" x2="94737" y2="55485"/>
                          <a14:foregroundMark x1="94737" y1="57075" x2="94737" y2="57075"/>
                          <a14:foregroundMark x1="94737" y1="58347" x2="94737" y2="58347"/>
                          <a14:foregroundMark x1="94737" y1="59300" x2="94737" y2="59300"/>
                          <a14:foregroundMark x1="94737" y1="61526" x2="94737" y2="61526"/>
                          <a14:foregroundMark x1="95356" y1="64706" x2="95356" y2="64706"/>
                          <a14:foregroundMark x1="95975" y1="67091" x2="95975" y2="67091"/>
                          <a14:foregroundMark x1="95975" y1="68362" x2="95975" y2="68362"/>
                          <a14:foregroundMark x1="95975" y1="69952" x2="95975" y2="69952"/>
                          <a14:foregroundMark x1="95975" y1="71224" x2="96285" y2="71542"/>
                          <a14:foregroundMark x1="96285" y1="73132" x2="96285" y2="73132"/>
                          <a14:foregroundMark x1="96285" y1="74404" x2="96285" y2="74404"/>
                          <a14:foregroundMark x1="95046" y1="75994" x2="95046" y2="75994"/>
                        </a14:backgroundRemoval>
                      </a14:imgEffect>
                    </a14:imgLayer>
                  </a14:imgProps>
                </a:ext>
              </a:extLst>
            </a:blip>
            <a:stretch>
              <a:fillRect/>
            </a:stretch>
          </p:blipFill>
          <p:spPr>
            <a:xfrm>
              <a:off x="7552866" y="1021756"/>
              <a:ext cx="2679842" cy="4826860"/>
            </a:xfrm>
            <a:prstGeom prst="rect">
              <a:avLst/>
            </a:prstGeom>
            <a:effectLst>
              <a:outerShdw blurRad="50800" dist="38100" dir="2700000" algn="tl" rotWithShape="0">
                <a:prstClr val="black">
                  <a:alpha val="40000"/>
                </a:prstClr>
              </a:outerShdw>
            </a:effectLst>
          </p:spPr>
        </p:pic>
        <p:pic>
          <p:nvPicPr>
            <p:cNvPr id="16" name="186A4E3D-395C-4CD1-9492-BAC42A63A391" descr="image1.png">
              <a:extLst>
                <a:ext uri="{FF2B5EF4-FFF2-40B4-BE49-F238E27FC236}">
                  <a16:creationId xmlns:a16="http://schemas.microsoft.com/office/drawing/2014/main" id="{BD5F7305-1C25-43AA-9115-225A024CDA06}"/>
                </a:ext>
              </a:extLst>
            </p:cNvPr>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b="4867"/>
            <a:stretch>
              <a:fillRect/>
            </a:stretch>
          </p:blipFill>
          <p:spPr bwMode="auto">
            <a:xfrm>
              <a:off x="7696200" y="1543715"/>
              <a:ext cx="2350126" cy="36774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3C6688C-52CA-4EB0-B3B2-0E7C46528408}"/>
                </a:ext>
              </a:extLst>
            </p:cNvPr>
            <p:cNvSpPr/>
            <p:nvPr/>
          </p:nvSpPr>
          <p:spPr>
            <a:xfrm>
              <a:off x="7798605" y="2184252"/>
              <a:ext cx="2188363" cy="11969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8CD5B93-0A1F-47AF-9FCC-F52A0FBCEB33}"/>
                </a:ext>
              </a:extLst>
            </p:cNvPr>
            <p:cNvSpPr/>
            <p:nvPr/>
          </p:nvSpPr>
          <p:spPr>
            <a:xfrm>
              <a:off x="8077200" y="2332573"/>
              <a:ext cx="1676400" cy="361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9" name="Picture 18" descr="Logo, company name&#10;&#10;Description automatically generated">
              <a:extLst>
                <a:ext uri="{FF2B5EF4-FFF2-40B4-BE49-F238E27FC236}">
                  <a16:creationId xmlns:a16="http://schemas.microsoft.com/office/drawing/2014/main" id="{5741D9BA-BE61-4563-9FAB-BC14BFF59C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1217" y="2329930"/>
              <a:ext cx="1092187" cy="364062"/>
            </a:xfrm>
            <a:prstGeom prst="rect">
              <a:avLst/>
            </a:prstGeom>
          </p:spPr>
        </p:pic>
      </p:grpSp>
      <p:sp>
        <p:nvSpPr>
          <p:cNvPr id="3" name="TextBox 2">
            <a:extLst>
              <a:ext uri="{FF2B5EF4-FFF2-40B4-BE49-F238E27FC236}">
                <a16:creationId xmlns:a16="http://schemas.microsoft.com/office/drawing/2014/main" id="{F2642C53-A907-E0B9-2DA8-051E82A471FB}"/>
              </a:ext>
            </a:extLst>
          </p:cNvPr>
          <p:cNvSpPr txBox="1"/>
          <p:nvPr/>
        </p:nvSpPr>
        <p:spPr>
          <a:xfrm>
            <a:off x="674945" y="5952148"/>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1C1C1C"/>
                </a:solidFill>
                <a:effectLst/>
                <a:uLnTx/>
                <a:uFillTx/>
                <a:latin typeface="Arial"/>
                <a:ea typeface="+mn-ea"/>
                <a:cs typeface="+mn-cs"/>
              </a:rPr>
              <a:t>https://www.homedepot.ca/en/home/pro.html</a:t>
            </a:r>
          </a:p>
        </p:txBody>
      </p:sp>
    </p:spTree>
    <p:extLst>
      <p:ext uri="{BB962C8B-B14F-4D97-AF65-F5344CB8AC3E}">
        <p14:creationId xmlns:p14="http://schemas.microsoft.com/office/powerpoint/2010/main" val="8269724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AF42789-50A4-4300-914D-9AF83D108986}"/>
              </a:ext>
            </a:extLst>
          </p:cNvPr>
          <p:cNvGrpSpPr/>
          <p:nvPr/>
        </p:nvGrpSpPr>
        <p:grpSpPr>
          <a:xfrm>
            <a:off x="6478244" y="1746841"/>
            <a:ext cx="2478658" cy="4826860"/>
            <a:chOff x="6478244" y="1746841"/>
            <a:chExt cx="2478658" cy="4826860"/>
          </a:xfrm>
        </p:grpSpPr>
        <p:pic>
          <p:nvPicPr>
            <p:cNvPr id="34" name="Picture 33">
              <a:extLst>
                <a:ext uri="{FF2B5EF4-FFF2-40B4-BE49-F238E27FC236}">
                  <a16:creationId xmlns:a16="http://schemas.microsoft.com/office/drawing/2014/main" id="{BE0554BF-3125-45B0-AB11-EC93028D9E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9598" y1="6518" x2="9598" y2="6518"/>
                          <a14:foregroundMark x1="17337" y1="5405" x2="17337" y2="5405"/>
                          <a14:foregroundMark x1="20743" y1="4134" x2="20743" y2="4134"/>
                          <a14:foregroundMark x1="28483" y1="3816" x2="28483" y2="3816"/>
                          <a14:foregroundMark x1="33437" y1="3816" x2="33437" y2="3816"/>
                          <a14:foregroundMark x1="38390" y1="3816" x2="38390" y2="3816"/>
                          <a14:foregroundMark x1="45820" y1="3816" x2="45820" y2="3816"/>
                          <a14:foregroundMark x1="52941" y1="4293" x2="52941" y2="4293"/>
                          <a14:foregroundMark x1="56966" y1="5246" x2="56966" y2="5246"/>
                          <a14:foregroundMark x1="61920" y1="5246" x2="61920" y2="5246"/>
                          <a14:foregroundMark x1="67183" y1="5882" x2="67183" y2="5882"/>
                          <a14:foregroundMark x1="82353" y1="1590" x2="82353" y2="1590"/>
                          <a14:foregroundMark x1="11146" y1="2067" x2="11146" y2="2067"/>
                          <a14:foregroundMark x1="13932" y1="1908" x2="13932" y2="1908"/>
                          <a14:foregroundMark x1="22291" y1="1749" x2="22291" y2="1749"/>
                          <a14:foregroundMark x1="31579" y1="1908" x2="31579" y2="1908"/>
                          <a14:foregroundMark x1="37771" y1="1908" x2="37771" y2="1908"/>
                          <a14:foregroundMark x1="44272" y1="1908" x2="44272" y2="1908"/>
                          <a14:foregroundMark x1="49226" y1="1908" x2="49226" y2="1908"/>
                          <a14:foregroundMark x1="56037" y1="1749" x2="56037" y2="1749"/>
                          <a14:foregroundMark x1="86378" y1="1908" x2="86378" y2="1908"/>
                          <a14:foregroundMark x1="90402" y1="2226" x2="90402" y2="2226"/>
                          <a14:foregroundMark x1="92879" y1="3975" x2="92879" y2="3975"/>
                          <a14:foregroundMark x1="96285" y1="8585" x2="96285" y2="8585"/>
                          <a14:foregroundMark x1="96285" y1="12560" x2="96285" y2="12560"/>
                          <a14:foregroundMark x1="96594" y1="20668" x2="96594" y2="20668"/>
                          <a14:foregroundMark x1="97214" y1="25119" x2="97214" y2="25119"/>
                          <a14:foregroundMark x1="96285" y1="40064" x2="96285" y2="40064"/>
                          <a14:foregroundMark x1="96285" y1="62480" x2="96285" y2="62480"/>
                          <a14:foregroundMark x1="96594" y1="76630" x2="96594" y2="76630"/>
                          <a14:foregroundMark x1="96594" y1="89030" x2="96594" y2="89030"/>
                          <a14:foregroundMark x1="78328" y1="98887" x2="78328" y2="98887"/>
                          <a14:foregroundMark x1="45820" y1="93959" x2="45820" y2="93959"/>
                          <a14:foregroundMark x1="61300" y1="94754" x2="61300" y2="94754"/>
                          <a14:foregroundMark x1="75851" y1="95231" x2="75851" y2="95231"/>
                          <a14:foregroundMark x1="86068" y1="92687" x2="86068" y2="92687"/>
                          <a14:foregroundMark x1="82663" y1="89348" x2="82663" y2="89348"/>
                          <a14:foregroundMark x1="71207" y1="90302" x2="71207" y2="90302"/>
                          <a14:foregroundMark x1="61300" y1="92051" x2="61300" y2="92051"/>
                          <a14:foregroundMark x1="53251" y1="92210" x2="53251" y2="92210"/>
                          <a14:foregroundMark x1="44272" y1="92210" x2="44272" y2="92210"/>
                          <a14:foregroundMark x1="39319" y1="92210" x2="39319" y2="92210"/>
                          <a14:foregroundMark x1="27554" y1="94595" x2="27554" y2="94595"/>
                          <a14:foregroundMark x1="25077" y1="95707" x2="25077" y2="95707"/>
                          <a14:foregroundMark x1="16409" y1="94754" x2="16409" y2="94754"/>
                          <a14:foregroundMark x1="9288" y1="93959" x2="9288" y2="93959"/>
                          <a14:foregroundMark x1="4025" y1="94913" x2="4025" y2="94913"/>
                          <a14:foregroundMark x1="16099" y1="99046" x2="16099" y2="99046"/>
                          <a14:foregroundMark x1="25697" y1="99046" x2="25697" y2="99046"/>
                          <a14:foregroundMark x1="31579" y1="98887" x2="31579" y2="98887"/>
                          <a14:foregroundMark x1="37461" y1="99046" x2="37461" y2="99046"/>
                          <a14:foregroundMark x1="42105" y1="99205" x2="42105" y2="99205"/>
                          <a14:foregroundMark x1="58204" y1="97297" x2="58204" y2="97297"/>
                          <a14:foregroundMark x1="46130" y1="97456" x2="46130" y2="97456"/>
                          <a14:foregroundMark x1="36223" y1="96661" x2="36223" y2="96661"/>
                          <a14:foregroundMark x1="34985" y1="94436" x2="34985" y2="94436"/>
                          <a14:foregroundMark x1="66873" y1="93482" x2="66873" y2="93482"/>
                          <a14:foregroundMark x1="67802" y1="96343" x2="67802" y2="96343"/>
                          <a14:foregroundMark x1="74923" y1="92528" x2="74923" y2="92528"/>
                          <a14:foregroundMark x1="79257" y1="91574" x2="79257" y2="91574"/>
                          <a14:foregroundMark x1="83591" y1="95072" x2="83591" y2="95072"/>
                          <a14:foregroundMark x1="79876" y1="96661" x2="79876" y2="96661"/>
                          <a14:foregroundMark x1="39628" y1="89030" x2="39628" y2="89030"/>
                          <a14:foregroundMark x1="29102" y1="91733" x2="29102" y2="91733"/>
                          <a14:foregroundMark x1="23529" y1="90620" x2="23529" y2="90620"/>
                          <a14:foregroundMark x1="31579" y1="88871" x2="31579" y2="88871"/>
                          <a14:foregroundMark x1="4025" y1="85533" x2="4025" y2="85533"/>
                          <a14:foregroundMark x1="3715" y1="81240" x2="3715" y2="81240"/>
                          <a14:foregroundMark x1="3096" y1="77107" x2="3096" y2="77107"/>
                          <a14:foregroundMark x1="3406" y1="74722" x2="3406" y2="74722"/>
                          <a14:foregroundMark x1="3715" y1="71860" x2="3715" y2="71860"/>
                          <a14:foregroundMark x1="3715" y1="69952" x2="3715" y2="69952"/>
                          <a14:foregroundMark x1="3715" y1="67568" x2="3715" y2="67568"/>
                          <a14:foregroundMark x1="3715" y1="65183" x2="3715" y2="65183"/>
                          <a14:foregroundMark x1="3406" y1="63911" x2="3406" y2="63911"/>
                          <a14:foregroundMark x1="3406" y1="61367" x2="3406" y2="61367"/>
                          <a14:foregroundMark x1="3715" y1="58824" x2="3715" y2="58824"/>
                          <a14:foregroundMark x1="3715" y1="55803" x2="3715" y2="55803"/>
                          <a14:foregroundMark x1="3406" y1="53577" x2="3406" y2="53577"/>
                          <a14:foregroundMark x1="3406" y1="50715" x2="3406" y2="50715"/>
                          <a14:foregroundMark x1="3406" y1="48331" x2="3406" y2="48331"/>
                          <a14:foregroundMark x1="3406" y1="46900" x2="3406" y2="46900"/>
                          <a14:foregroundMark x1="3406" y1="44515" x2="3406" y2="44515"/>
                          <a14:foregroundMark x1="3406" y1="42766" x2="3406" y2="42766"/>
                          <a14:foregroundMark x1="3406" y1="40541" x2="3406" y2="40541"/>
                          <a14:foregroundMark x1="3406" y1="37838" x2="3406" y2="37838"/>
                          <a14:foregroundMark x1="3406" y1="36566" x2="3406" y2="36566"/>
                          <a14:foregroundMark x1="3715" y1="34181" x2="3715" y2="34181"/>
                          <a14:foregroundMark x1="3715" y1="32750" x2="3715" y2="32750"/>
                          <a14:foregroundMark x1="1238" y1="29730" x2="1238" y2="29730"/>
                          <a14:foregroundMark x1="4025" y1="30366" x2="4025" y2="30366"/>
                          <a14:foregroundMark x1="2167" y1="29253" x2="2167" y2="29253"/>
                          <a14:foregroundMark x1="3715" y1="27186" x2="3715" y2="27186"/>
                          <a14:foregroundMark x1="4025" y1="24483" x2="4025" y2="24483"/>
                          <a14:foregroundMark x1="1858" y1="23688" x2="1858" y2="23688"/>
                          <a14:foregroundMark x1="2167" y1="21463" x2="2167" y2="21463"/>
                          <a14:foregroundMark x1="4025" y1="21622" x2="4025" y2="21622"/>
                          <a14:foregroundMark x1="4025" y1="18124" x2="4025" y2="18124"/>
                          <a14:foregroundMark x1="2786" y1="17011" x2="2786" y2="17011"/>
                          <a14:foregroundMark x1="4334" y1="15103" x2="4334" y2="15103"/>
                          <a14:foregroundMark x1="4334" y1="12242" x2="4334" y2="12242"/>
                          <a14:foregroundMark x1="4025" y1="10493" x2="4025" y2="10493"/>
                          <a14:foregroundMark x1="4334" y1="8903" x2="4334" y2="8903"/>
                          <a14:foregroundMark x1="5573" y1="7154" x2="5573" y2="7154"/>
                          <a14:foregroundMark x1="8050" y1="5087" x2="8050" y2="5087"/>
                          <a14:foregroundMark x1="10526" y1="4610" x2="10526" y2="4610"/>
                          <a14:foregroundMark x1="15480" y1="3975" x2="15480" y2="3975"/>
                          <a14:foregroundMark x1="46440" y1="7631" x2="46440" y2="7631"/>
                          <a14:foregroundMark x1="52012" y1="8426" x2="52012" y2="8426"/>
                          <a14:foregroundMark x1="52632" y1="5882" x2="52632" y2="5882"/>
                          <a14:foregroundMark x1="55108" y1="3339" x2="55108" y2="3339"/>
                          <a14:foregroundMark x1="60062" y1="2544" x2="60062" y2="2544"/>
                          <a14:foregroundMark x1="64087" y1="2385" x2="64087" y2="2385"/>
                          <a14:foregroundMark x1="67492" y1="2226" x2="67492" y2="2226"/>
                          <a14:foregroundMark x1="73375" y1="4134" x2="73375" y2="4134"/>
                          <a14:foregroundMark x1="71827" y1="6677" x2="71827" y2="6677"/>
                          <a14:foregroundMark x1="74923" y1="8426" x2="74923" y2="8426"/>
                          <a14:foregroundMark x1="75851" y1="6359" x2="75851" y2="6359"/>
                          <a14:foregroundMark x1="78638" y1="4293" x2="78638" y2="4293"/>
                          <a14:foregroundMark x1="95046" y1="14626" x2="95046" y2="14626"/>
                          <a14:foregroundMark x1="96285" y1="16852" x2="96285" y2="16852"/>
                          <a14:foregroundMark x1="94737" y1="18601" x2="94737" y2="18601"/>
                          <a14:foregroundMark x1="94737" y1="23370" x2="94737" y2="23370"/>
                          <a14:foregroundMark x1="94737" y1="26073" x2="94737" y2="26073"/>
                          <a14:foregroundMark x1="95046" y1="28935" x2="95046" y2="28935"/>
                          <a14:foregroundMark x1="95046" y1="31161" x2="95046" y2="31161"/>
                          <a14:foregroundMark x1="95356" y1="33386" x2="95356" y2="33386"/>
                          <a14:foregroundMark x1="95356" y1="35135" x2="95356" y2="35135"/>
                          <a14:foregroundMark x1="94737" y1="36566" x2="94737" y2="36566"/>
                          <a14:foregroundMark x1="94737" y1="42607" x2="94737" y2="42607"/>
                          <a14:foregroundMark x1="95356" y1="44992" x2="95356" y2="44992"/>
                          <a14:foregroundMark x1="96285" y1="43402" x2="96285" y2="43402"/>
                          <a14:foregroundMark x1="95666" y1="46582" x2="95666" y2="46582"/>
                          <a14:foregroundMark x1="95666" y1="49126" x2="95666" y2="49126"/>
                          <a14:foregroundMark x1="95975" y1="50397" x2="95975" y2="50397"/>
                          <a14:foregroundMark x1="95975" y1="51669" x2="95975" y2="51669"/>
                          <a14:foregroundMark x1="95666" y1="52941" x2="95666" y2="52941"/>
                          <a14:foregroundMark x1="95356" y1="54372" x2="95356" y2="54372"/>
                          <a14:foregroundMark x1="94737" y1="55485" x2="94737" y2="55485"/>
                          <a14:foregroundMark x1="94737" y1="57075" x2="94737" y2="57075"/>
                          <a14:foregroundMark x1="94737" y1="58347" x2="94737" y2="58347"/>
                          <a14:foregroundMark x1="94737" y1="59300" x2="94737" y2="59300"/>
                          <a14:foregroundMark x1="94737" y1="61526" x2="94737" y2="61526"/>
                          <a14:foregroundMark x1="95356" y1="64706" x2="95356" y2="64706"/>
                          <a14:foregroundMark x1="95975" y1="67091" x2="95975" y2="67091"/>
                          <a14:foregroundMark x1="95975" y1="68362" x2="95975" y2="68362"/>
                          <a14:foregroundMark x1="95975" y1="69952" x2="95975" y2="69952"/>
                          <a14:foregroundMark x1="95975" y1="71224" x2="96285" y2="71542"/>
                          <a14:foregroundMark x1="96285" y1="73132" x2="96285" y2="73132"/>
                          <a14:foregroundMark x1="96285" y1="74404" x2="96285" y2="74404"/>
                          <a14:foregroundMark x1="95046" y1="75994" x2="95046" y2="75994"/>
                        </a14:backgroundRemoval>
                      </a14:imgEffect>
                    </a14:imgLayer>
                  </a14:imgProps>
                </a:ext>
              </a:extLst>
            </a:blip>
            <a:stretch>
              <a:fillRect/>
            </a:stretch>
          </p:blipFill>
          <p:spPr>
            <a:xfrm>
              <a:off x="6478244" y="1746841"/>
              <a:ext cx="2478658" cy="4826860"/>
            </a:xfrm>
            <a:prstGeom prst="rect">
              <a:avLst/>
            </a:prstGeom>
            <a:effectLst>
              <a:outerShdw blurRad="50800" dist="38100" dir="2700000" algn="tl" rotWithShape="0">
                <a:prstClr val="black">
                  <a:alpha val="40000"/>
                </a:prstClr>
              </a:outerShdw>
            </a:effectLst>
          </p:spPr>
        </p:pic>
        <p:pic>
          <p:nvPicPr>
            <p:cNvPr id="35" name="EFEEFC8C-B70D-4A89-8BEB-21D7109A1F8C" descr="image1.png">
              <a:extLst>
                <a:ext uri="{FF2B5EF4-FFF2-40B4-BE49-F238E27FC236}">
                  <a16:creationId xmlns:a16="http://schemas.microsoft.com/office/drawing/2014/main" id="{956FB268-B593-4BB8-9059-0B96F17082E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034"/>
            <a:stretch/>
          </p:blipFill>
          <p:spPr bwMode="auto">
            <a:xfrm>
              <a:off x="6622992" y="2265818"/>
              <a:ext cx="2168841" cy="36905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D186D815-F334-40C1-B7F5-0315AF740D1F}"/>
                </a:ext>
              </a:extLst>
            </p:cNvPr>
            <p:cNvSpPr/>
            <p:nvPr/>
          </p:nvSpPr>
          <p:spPr>
            <a:xfrm>
              <a:off x="6646508" y="4806927"/>
              <a:ext cx="719984" cy="11136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348F9897-7243-4CFE-890B-9598DB4676FF}"/>
                </a:ext>
              </a:extLst>
            </p:cNvPr>
            <p:cNvSpPr/>
            <p:nvPr/>
          </p:nvSpPr>
          <p:spPr>
            <a:xfrm>
              <a:off x="6878152" y="3456420"/>
              <a:ext cx="1616224" cy="30336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4017E2E9-AF27-4996-B04F-DFDE7AA90668}"/>
                </a:ext>
              </a:extLst>
            </p:cNvPr>
            <p:cNvSpPr/>
            <p:nvPr/>
          </p:nvSpPr>
          <p:spPr>
            <a:xfrm>
              <a:off x="8232009" y="3719955"/>
              <a:ext cx="542068" cy="3533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pic>
          <p:nvPicPr>
            <p:cNvPr id="62" name="Picture 61" descr="Logo, company name&#10;&#10;Description automatically generated">
              <a:extLst>
                <a:ext uri="{FF2B5EF4-FFF2-40B4-BE49-F238E27FC236}">
                  <a16:creationId xmlns:a16="http://schemas.microsoft.com/office/drawing/2014/main" id="{28B2D513-C191-4C0C-8BAC-CE56B868A7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7673" y="3429000"/>
              <a:ext cx="936541" cy="333013"/>
            </a:xfrm>
            <a:prstGeom prst="rect">
              <a:avLst/>
            </a:prstGeom>
          </p:spPr>
        </p:pic>
      </p:grpSp>
      <p:sp>
        <p:nvSpPr>
          <p:cNvPr id="61" name="Rectangle 60">
            <a:extLst>
              <a:ext uri="{FF2B5EF4-FFF2-40B4-BE49-F238E27FC236}">
                <a16:creationId xmlns:a16="http://schemas.microsoft.com/office/drawing/2014/main" id="{75E6DDA6-CDAE-400C-9E34-0A5A38E6A591}"/>
              </a:ext>
            </a:extLst>
          </p:cNvPr>
          <p:cNvSpPr/>
          <p:nvPr/>
        </p:nvSpPr>
        <p:spPr>
          <a:xfrm>
            <a:off x="10489919" y="5257800"/>
            <a:ext cx="1737442" cy="1655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34379377-BF9A-447D-B36D-969708AA8C3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BDDE3B-6E17-4A89-9F93-DBB317C0A6AD}" type="slidenum">
              <a:rPr kumimoji="0" lang="en-US" sz="900" b="1" i="0" u="none" strike="noStrike" kern="1200" cap="none" spc="0" normalizeH="0" baseline="0" noProof="0" smtClean="0">
                <a:ln>
                  <a:noFill/>
                </a:ln>
                <a:solidFill>
                  <a:srgbClr val="1C1C1C"/>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srgbClr val="1C1C1C"/>
              </a:solidFill>
              <a:effectLst/>
              <a:uLnTx/>
              <a:uFillTx/>
              <a:latin typeface="Arial" panose="020B0604020202020204" pitchFamily="34" charset="0"/>
              <a:ea typeface="+mn-ea"/>
              <a:cs typeface="Arial" panose="020B0604020202020204" pitchFamily="34" charset="0"/>
            </a:endParaRPr>
          </a:p>
        </p:txBody>
      </p:sp>
      <p:pic>
        <p:nvPicPr>
          <p:cNvPr id="33" name="Picture 32">
            <a:extLst>
              <a:ext uri="{FF2B5EF4-FFF2-40B4-BE49-F238E27FC236}">
                <a16:creationId xmlns:a16="http://schemas.microsoft.com/office/drawing/2014/main" id="{04271832-A363-454B-8BD8-C7E7766942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985" t="3839" r="3016" b="4111"/>
          <a:stretch/>
        </p:blipFill>
        <p:spPr>
          <a:xfrm rot="5400000">
            <a:off x="497204" y="2324564"/>
            <a:ext cx="2841290" cy="2335170"/>
          </a:xfrm>
          <a:prstGeom prst="rect">
            <a:avLst/>
          </a:prstGeom>
          <a:effectLst>
            <a:outerShdw blurRad="50800" dist="38100" dir="2700000" algn="tl" rotWithShape="0">
              <a:prstClr val="black">
                <a:alpha val="40000"/>
              </a:prstClr>
            </a:outerShdw>
          </a:effectLst>
        </p:spPr>
      </p:pic>
      <p:sp>
        <p:nvSpPr>
          <p:cNvPr id="38" name="Rectangle 37">
            <a:extLst>
              <a:ext uri="{FF2B5EF4-FFF2-40B4-BE49-F238E27FC236}">
                <a16:creationId xmlns:a16="http://schemas.microsoft.com/office/drawing/2014/main" id="{CCD9233F-1A9F-42E8-932E-61E56885654F}"/>
              </a:ext>
            </a:extLst>
          </p:cNvPr>
          <p:cNvSpPr/>
          <p:nvPr/>
        </p:nvSpPr>
        <p:spPr>
          <a:xfrm>
            <a:off x="6459767" y="1034257"/>
            <a:ext cx="5482237" cy="636609"/>
          </a:xfrm>
          <a:prstGeom prst="rect">
            <a:avLst/>
          </a:prstGeom>
          <a:solidFill>
            <a:schemeClr val="bg1"/>
          </a:solidFill>
          <a:ln w="28575">
            <a:solidFill>
              <a:schemeClr val="tx2"/>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1C1C">
                    <a:lumMod val="75000"/>
                    <a:lumOff val="25000"/>
                  </a:srgbClr>
                </a:solidFill>
                <a:effectLst/>
                <a:uLnTx/>
                <a:uFillTx/>
                <a:latin typeface="Calibri" panose="020F0502020204030204" pitchFamily="34" charset="0"/>
                <a:ea typeface="+mn-ea"/>
                <a:cs typeface="+mn-cs"/>
              </a:rPr>
              <a:t>SCAN PRO XTRA ID DIGITAL BARCODE AT CHECK 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C1C1C">
                    <a:lumMod val="75000"/>
                    <a:lumOff val="25000"/>
                  </a:srgbClr>
                </a:solidFill>
                <a:effectLst/>
                <a:uLnTx/>
                <a:uFillTx/>
                <a:latin typeface="Calibri" panose="020F0502020204030204" pitchFamily="34" charset="0"/>
                <a:ea typeface="+mn-ea"/>
                <a:cs typeface="+mn-cs"/>
              </a:rPr>
              <a:t>Available on homedepot.ca or The Home Depot App</a:t>
            </a:r>
            <a:endParaRPr kumimoji="0" lang="en-CA" sz="1400" b="1" i="0" u="none" strike="noStrike" kern="1200" cap="none" spc="0" normalizeH="0" baseline="0" noProof="0" dirty="0">
              <a:ln>
                <a:noFill/>
              </a:ln>
              <a:solidFill>
                <a:srgbClr val="1C1C1C">
                  <a:lumMod val="75000"/>
                  <a:lumOff val="25000"/>
                </a:srgbClr>
              </a:solidFill>
              <a:effectLst/>
              <a:uLnTx/>
              <a:uFillTx/>
              <a:latin typeface="Calibri" panose="020F0502020204030204" pitchFamily="34" charset="0"/>
              <a:ea typeface="+mn-ea"/>
              <a:cs typeface="+mn-cs"/>
            </a:endParaRPr>
          </a:p>
        </p:txBody>
      </p:sp>
      <p:sp>
        <p:nvSpPr>
          <p:cNvPr id="39" name="Oval 38">
            <a:extLst>
              <a:ext uri="{FF2B5EF4-FFF2-40B4-BE49-F238E27FC236}">
                <a16:creationId xmlns:a16="http://schemas.microsoft.com/office/drawing/2014/main" id="{0067314A-209D-4F48-8398-012FBA17D6D8}"/>
              </a:ext>
            </a:extLst>
          </p:cNvPr>
          <p:cNvSpPr/>
          <p:nvPr/>
        </p:nvSpPr>
        <p:spPr>
          <a:xfrm>
            <a:off x="5963250" y="1012201"/>
            <a:ext cx="725456" cy="68072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8E8E8">
                    <a:lumMod val="50000"/>
                  </a:srgbClr>
                </a:solidFill>
                <a:effectLst/>
                <a:uLnTx/>
                <a:uFillTx/>
                <a:latin typeface="Arial"/>
                <a:ea typeface="+mn-ea"/>
                <a:cs typeface="+mn-cs"/>
              </a:rPr>
              <a:t>2</a:t>
            </a:r>
            <a:endParaRPr kumimoji="0" lang="en-CA" sz="32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pic>
        <p:nvPicPr>
          <p:cNvPr id="40" name="Picture 39">
            <a:extLst>
              <a:ext uri="{FF2B5EF4-FFF2-40B4-BE49-F238E27FC236}">
                <a16:creationId xmlns:a16="http://schemas.microsoft.com/office/drawing/2014/main" id="{DA48D003-15EB-4BD4-9799-1D7EAB2413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37" t="778" r="5292" b="618"/>
          <a:stretch/>
        </p:blipFill>
        <p:spPr>
          <a:xfrm rot="5400000">
            <a:off x="2903685" y="2354783"/>
            <a:ext cx="2841292" cy="2274724"/>
          </a:xfrm>
          <a:prstGeom prst="rect">
            <a:avLst/>
          </a:prstGeom>
          <a:effectLst>
            <a:outerShdw blurRad="50800" dist="38100" dir="2700000" algn="tl" rotWithShape="0">
              <a:prstClr val="black">
                <a:alpha val="40000"/>
              </a:prstClr>
            </a:outerShdw>
          </a:effectLst>
        </p:spPr>
      </p:pic>
      <p:sp>
        <p:nvSpPr>
          <p:cNvPr id="41" name="Rectangle 40">
            <a:extLst>
              <a:ext uri="{FF2B5EF4-FFF2-40B4-BE49-F238E27FC236}">
                <a16:creationId xmlns:a16="http://schemas.microsoft.com/office/drawing/2014/main" id="{86D77009-5F43-44E1-993F-A145F9DE8E0F}"/>
              </a:ext>
            </a:extLst>
          </p:cNvPr>
          <p:cNvSpPr/>
          <p:nvPr/>
        </p:nvSpPr>
        <p:spPr>
          <a:xfrm>
            <a:off x="751553" y="1000446"/>
            <a:ext cx="4710140" cy="903675"/>
          </a:xfrm>
          <a:prstGeom prst="rect">
            <a:avLst/>
          </a:prstGeom>
          <a:solidFill>
            <a:schemeClr val="bg1"/>
          </a:solidFill>
          <a:ln w="28575">
            <a:solidFill>
              <a:schemeClr val="tx2"/>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1C1C">
                    <a:lumMod val="75000"/>
                    <a:lumOff val="25000"/>
                  </a:srgbClr>
                </a:solidFill>
                <a:effectLst/>
                <a:uLnTx/>
                <a:uFillTx/>
                <a:latin typeface="Calibri" panose="020F0502020204030204" pitchFamily="34" charset="0"/>
                <a:ea typeface="+mn-ea"/>
                <a:cs typeface="+mn-cs"/>
              </a:rPr>
              <a:t>KEY-IN PRO XTRA ID AT CHECK 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C1C1C">
                    <a:lumMod val="75000"/>
                    <a:lumOff val="25000"/>
                  </a:srgbClr>
                </a:solidFill>
                <a:effectLst/>
                <a:uLnTx/>
                <a:uFillTx/>
                <a:latin typeface="Calibri" panose="020F0502020204030204" pitchFamily="34" charset="0"/>
                <a:ea typeface="+mn-ea"/>
                <a:cs typeface="+mn-cs"/>
              </a:rPr>
              <a:t>REMEMBER: It’s the phone number used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C1C1C">
                    <a:lumMod val="75000"/>
                    <a:lumOff val="25000"/>
                  </a:srgbClr>
                </a:solidFill>
                <a:effectLst/>
                <a:uLnTx/>
                <a:uFillTx/>
                <a:latin typeface="Calibri" panose="020F0502020204030204" pitchFamily="34" charset="0"/>
                <a:ea typeface="+mn-ea"/>
                <a:cs typeface="+mn-cs"/>
              </a:rPr>
              <a:t>when registering for Pro Xtra</a:t>
            </a:r>
            <a:endParaRPr kumimoji="0" lang="en-CA" sz="1400" b="1" i="0" u="none" strike="noStrike" kern="1200" cap="none" spc="0" normalizeH="0" baseline="0" noProof="0" dirty="0">
              <a:ln>
                <a:noFill/>
              </a:ln>
              <a:solidFill>
                <a:srgbClr val="1C1C1C">
                  <a:lumMod val="75000"/>
                  <a:lumOff val="25000"/>
                </a:srgbClr>
              </a:solidFill>
              <a:effectLst/>
              <a:uLnTx/>
              <a:uFillTx/>
              <a:latin typeface="Calibri" panose="020F0502020204030204" pitchFamily="34" charset="0"/>
              <a:ea typeface="+mn-ea"/>
              <a:cs typeface="+mn-cs"/>
            </a:endParaRPr>
          </a:p>
        </p:txBody>
      </p:sp>
      <p:sp>
        <p:nvSpPr>
          <p:cNvPr id="42" name="Rectangle 41">
            <a:extLst>
              <a:ext uri="{FF2B5EF4-FFF2-40B4-BE49-F238E27FC236}">
                <a16:creationId xmlns:a16="http://schemas.microsoft.com/office/drawing/2014/main" id="{BBC37B5F-6469-48FB-AE70-AC8077F3D5BD}"/>
              </a:ext>
            </a:extLst>
          </p:cNvPr>
          <p:cNvSpPr/>
          <p:nvPr/>
        </p:nvSpPr>
        <p:spPr>
          <a:xfrm>
            <a:off x="3596452" y="2849737"/>
            <a:ext cx="1455758" cy="1791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Oval 42">
            <a:extLst>
              <a:ext uri="{FF2B5EF4-FFF2-40B4-BE49-F238E27FC236}">
                <a16:creationId xmlns:a16="http://schemas.microsoft.com/office/drawing/2014/main" id="{18D3FBB2-DBD0-40A7-8A60-474F9E0966A6}"/>
              </a:ext>
            </a:extLst>
          </p:cNvPr>
          <p:cNvSpPr/>
          <p:nvPr/>
        </p:nvSpPr>
        <p:spPr>
          <a:xfrm>
            <a:off x="249996" y="1111923"/>
            <a:ext cx="725456" cy="68072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8E8E8">
                    <a:lumMod val="50000"/>
                  </a:srgbClr>
                </a:solidFill>
                <a:effectLst/>
                <a:uLnTx/>
                <a:uFillTx/>
                <a:latin typeface="Arial"/>
                <a:ea typeface="+mn-ea"/>
                <a:cs typeface="+mn-cs"/>
              </a:rPr>
              <a:t>1</a:t>
            </a:r>
            <a:endParaRPr kumimoji="0" lang="en-CA" sz="14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7319D52E-A7FB-4FE5-9043-CE0F02A554CA}"/>
              </a:ext>
            </a:extLst>
          </p:cNvPr>
          <p:cNvSpPr/>
          <p:nvPr/>
        </p:nvSpPr>
        <p:spPr>
          <a:xfrm>
            <a:off x="1396659" y="3188416"/>
            <a:ext cx="539764" cy="3208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1A42519A-264A-47AD-9139-52653F5231C3}"/>
              </a:ext>
            </a:extLst>
          </p:cNvPr>
          <p:cNvSpPr/>
          <p:nvPr/>
        </p:nvSpPr>
        <p:spPr>
          <a:xfrm>
            <a:off x="751552" y="5617604"/>
            <a:ext cx="3492881" cy="903674"/>
          </a:xfrm>
          <a:prstGeom prst="rect">
            <a:avLst/>
          </a:prstGeom>
          <a:solidFill>
            <a:schemeClr val="bg1"/>
          </a:solidFill>
          <a:ln w="28575">
            <a:solidFill>
              <a:schemeClr val="tx2"/>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1C1C">
                    <a:lumMod val="75000"/>
                    <a:lumOff val="25000"/>
                  </a:srgbClr>
                </a:solidFill>
                <a:effectLst/>
                <a:uLnTx/>
                <a:uFillTx/>
                <a:latin typeface="Calibri" panose="020F0502020204030204" pitchFamily="34" charset="0"/>
                <a:ea typeface="+mn-ea"/>
                <a:cs typeface="+mn-cs"/>
              </a:rPr>
              <a:t>USE HOME DEPOT COMMERCIAL CREDIT CARDLINKED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1C1C">
                    <a:lumMod val="75000"/>
                    <a:lumOff val="25000"/>
                  </a:srgbClr>
                </a:solidFill>
                <a:effectLst/>
                <a:uLnTx/>
                <a:uFillTx/>
                <a:latin typeface="Calibri" panose="020F0502020204030204" pitchFamily="34" charset="0"/>
                <a:ea typeface="+mn-ea"/>
                <a:cs typeface="+mn-cs"/>
              </a:rPr>
              <a:t>A PRO XTRA ACCOUNT</a:t>
            </a:r>
            <a:endParaRPr kumimoji="0" lang="en-CA" sz="1400" b="1" i="0" u="none" strike="noStrike" kern="1200" cap="none" spc="0" normalizeH="0" baseline="0" noProof="0" dirty="0">
              <a:ln>
                <a:noFill/>
              </a:ln>
              <a:solidFill>
                <a:srgbClr val="1C1C1C">
                  <a:lumMod val="75000"/>
                  <a:lumOff val="25000"/>
                </a:srgbClr>
              </a:solidFill>
              <a:effectLst/>
              <a:uLnTx/>
              <a:uFillTx/>
              <a:latin typeface="Calibri" panose="020F0502020204030204" pitchFamily="34" charset="0"/>
              <a:ea typeface="+mn-ea"/>
              <a:cs typeface="+mn-cs"/>
            </a:endParaRPr>
          </a:p>
        </p:txBody>
      </p:sp>
      <p:sp>
        <p:nvSpPr>
          <p:cNvPr id="49" name="Oval 48">
            <a:extLst>
              <a:ext uri="{FF2B5EF4-FFF2-40B4-BE49-F238E27FC236}">
                <a16:creationId xmlns:a16="http://schemas.microsoft.com/office/drawing/2014/main" id="{2A14E180-D8EA-4689-BD32-99D03B1FE459}"/>
              </a:ext>
            </a:extLst>
          </p:cNvPr>
          <p:cNvSpPr/>
          <p:nvPr/>
        </p:nvSpPr>
        <p:spPr>
          <a:xfrm>
            <a:off x="214102" y="5729081"/>
            <a:ext cx="725456" cy="68072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8E8E8">
                    <a:lumMod val="50000"/>
                  </a:srgbClr>
                </a:solidFill>
                <a:effectLst/>
                <a:uLnTx/>
                <a:uFillTx/>
                <a:latin typeface="Arial"/>
                <a:ea typeface="+mn-ea"/>
                <a:cs typeface="+mn-cs"/>
              </a:rPr>
              <a:t>3</a:t>
            </a:r>
            <a:endParaRPr kumimoji="0" lang="en-CA" sz="32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pic>
        <p:nvPicPr>
          <p:cNvPr id="50" name="Picture 49">
            <a:extLst>
              <a:ext uri="{FF2B5EF4-FFF2-40B4-BE49-F238E27FC236}">
                <a16:creationId xmlns:a16="http://schemas.microsoft.com/office/drawing/2014/main" id="{E608FD01-3732-4CE2-B498-0E80982DBD1A}"/>
              </a:ext>
            </a:extLst>
          </p:cNvPr>
          <p:cNvPicPr>
            <a:picLocks noChangeAspect="1"/>
          </p:cNvPicPr>
          <p:nvPr/>
        </p:nvPicPr>
        <p:blipFill>
          <a:blip r:embed="rId9"/>
          <a:stretch>
            <a:fillRect/>
          </a:stretch>
        </p:blipFill>
        <p:spPr>
          <a:xfrm>
            <a:off x="4411696" y="5501674"/>
            <a:ext cx="1270633" cy="837719"/>
          </a:xfrm>
          <a:prstGeom prst="rect">
            <a:avLst/>
          </a:prstGeom>
          <a:effectLst>
            <a:outerShdw blurRad="50800" dist="38100" dir="10800000" algn="r" rotWithShape="0">
              <a:prstClr val="black">
                <a:alpha val="40000"/>
              </a:prstClr>
            </a:outerShdw>
          </a:effectLst>
        </p:spPr>
      </p:pic>
      <p:pic>
        <p:nvPicPr>
          <p:cNvPr id="51" name="Picture 50">
            <a:extLst>
              <a:ext uri="{FF2B5EF4-FFF2-40B4-BE49-F238E27FC236}">
                <a16:creationId xmlns:a16="http://schemas.microsoft.com/office/drawing/2014/main" id="{D2C8047C-A5B7-47BA-BF2F-58CC63696A20}"/>
              </a:ext>
            </a:extLst>
          </p:cNvPr>
          <p:cNvPicPr>
            <a:picLocks noChangeAspect="1"/>
          </p:cNvPicPr>
          <p:nvPr/>
        </p:nvPicPr>
        <p:blipFill>
          <a:blip r:embed="rId10"/>
          <a:stretch>
            <a:fillRect/>
          </a:stretch>
        </p:blipFill>
        <p:spPr>
          <a:xfrm>
            <a:off x="4948494" y="5841477"/>
            <a:ext cx="1253766" cy="820851"/>
          </a:xfrm>
          <a:prstGeom prst="rect">
            <a:avLst/>
          </a:prstGeom>
          <a:ln>
            <a:noFill/>
          </a:ln>
          <a:effectLst>
            <a:outerShdw blurRad="50800" dist="38100" dir="10800000" algn="r" rotWithShape="0">
              <a:prstClr val="black">
                <a:alpha val="40000"/>
              </a:prstClr>
            </a:outerShdw>
          </a:effectLst>
        </p:spPr>
      </p:pic>
      <p:grpSp>
        <p:nvGrpSpPr>
          <p:cNvPr id="9" name="Group 8">
            <a:extLst>
              <a:ext uri="{FF2B5EF4-FFF2-40B4-BE49-F238E27FC236}">
                <a16:creationId xmlns:a16="http://schemas.microsoft.com/office/drawing/2014/main" id="{879556CE-B555-4A7A-B9FC-12AE12CFFF0A}"/>
              </a:ext>
            </a:extLst>
          </p:cNvPr>
          <p:cNvGrpSpPr/>
          <p:nvPr/>
        </p:nvGrpSpPr>
        <p:grpSpPr>
          <a:xfrm>
            <a:off x="8745238" y="1801881"/>
            <a:ext cx="2861650" cy="4826860"/>
            <a:chOff x="8745238" y="1801881"/>
            <a:chExt cx="2861650" cy="4826860"/>
          </a:xfrm>
        </p:grpSpPr>
        <p:grpSp>
          <p:nvGrpSpPr>
            <p:cNvPr id="55" name="Group 54">
              <a:extLst>
                <a:ext uri="{FF2B5EF4-FFF2-40B4-BE49-F238E27FC236}">
                  <a16:creationId xmlns:a16="http://schemas.microsoft.com/office/drawing/2014/main" id="{27833D40-16BA-44CC-84DA-98C2C051AFCC}"/>
                </a:ext>
              </a:extLst>
            </p:cNvPr>
            <p:cNvGrpSpPr/>
            <p:nvPr/>
          </p:nvGrpSpPr>
          <p:grpSpPr>
            <a:xfrm>
              <a:off x="9094697" y="1801881"/>
              <a:ext cx="2512191" cy="4826860"/>
              <a:chOff x="7552866" y="1021756"/>
              <a:chExt cx="2679842" cy="4826860"/>
            </a:xfrm>
          </p:grpSpPr>
          <p:pic>
            <p:nvPicPr>
              <p:cNvPr id="56" name="Picture 55">
                <a:extLst>
                  <a:ext uri="{FF2B5EF4-FFF2-40B4-BE49-F238E27FC236}">
                    <a16:creationId xmlns:a16="http://schemas.microsoft.com/office/drawing/2014/main" id="{165875FD-DF71-456C-883A-DB1455782D8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9598" y1="6518" x2="9598" y2="6518"/>
                            <a14:foregroundMark x1="17337" y1="5405" x2="17337" y2="5405"/>
                            <a14:foregroundMark x1="20743" y1="4134" x2="20743" y2="4134"/>
                            <a14:foregroundMark x1="28483" y1="3816" x2="28483" y2="3816"/>
                            <a14:foregroundMark x1="33437" y1="3816" x2="33437" y2="3816"/>
                            <a14:foregroundMark x1="38390" y1="3816" x2="38390" y2="3816"/>
                            <a14:foregroundMark x1="45820" y1="3816" x2="45820" y2="3816"/>
                            <a14:foregroundMark x1="52941" y1="4293" x2="52941" y2="4293"/>
                            <a14:foregroundMark x1="56966" y1="5246" x2="56966" y2="5246"/>
                            <a14:foregroundMark x1="61920" y1="5246" x2="61920" y2="5246"/>
                            <a14:foregroundMark x1="67183" y1="5882" x2="67183" y2="5882"/>
                            <a14:foregroundMark x1="82353" y1="1590" x2="82353" y2="1590"/>
                            <a14:foregroundMark x1="11146" y1="2067" x2="11146" y2="2067"/>
                            <a14:foregroundMark x1="13932" y1="1908" x2="13932" y2="1908"/>
                            <a14:foregroundMark x1="22291" y1="1749" x2="22291" y2="1749"/>
                            <a14:foregroundMark x1="31579" y1="1908" x2="31579" y2="1908"/>
                            <a14:foregroundMark x1="37771" y1="1908" x2="37771" y2="1908"/>
                            <a14:foregroundMark x1="44272" y1="1908" x2="44272" y2="1908"/>
                            <a14:foregroundMark x1="49226" y1="1908" x2="49226" y2="1908"/>
                            <a14:foregroundMark x1="56037" y1="1749" x2="56037" y2="1749"/>
                            <a14:foregroundMark x1="86378" y1="1908" x2="86378" y2="1908"/>
                            <a14:foregroundMark x1="90402" y1="2226" x2="90402" y2="2226"/>
                            <a14:foregroundMark x1="92879" y1="3975" x2="92879" y2="3975"/>
                            <a14:foregroundMark x1="96285" y1="8585" x2="96285" y2="8585"/>
                            <a14:foregroundMark x1="96285" y1="12560" x2="96285" y2="12560"/>
                            <a14:foregroundMark x1="96594" y1="20668" x2="96594" y2="20668"/>
                            <a14:foregroundMark x1="97214" y1="25119" x2="97214" y2="25119"/>
                            <a14:foregroundMark x1="96285" y1="40064" x2="96285" y2="40064"/>
                            <a14:foregroundMark x1="96285" y1="62480" x2="96285" y2="62480"/>
                            <a14:foregroundMark x1="96594" y1="76630" x2="96594" y2="76630"/>
                            <a14:foregroundMark x1="96594" y1="89030" x2="96594" y2="89030"/>
                            <a14:foregroundMark x1="78328" y1="98887" x2="78328" y2="98887"/>
                            <a14:foregroundMark x1="45820" y1="93959" x2="45820" y2="93959"/>
                            <a14:foregroundMark x1="61300" y1="94754" x2="61300" y2="94754"/>
                            <a14:foregroundMark x1="75851" y1="95231" x2="75851" y2="95231"/>
                            <a14:foregroundMark x1="86068" y1="92687" x2="86068" y2="92687"/>
                            <a14:foregroundMark x1="82663" y1="89348" x2="82663" y2="89348"/>
                            <a14:foregroundMark x1="71207" y1="90302" x2="71207" y2="90302"/>
                            <a14:foregroundMark x1="61300" y1="92051" x2="61300" y2="92051"/>
                            <a14:foregroundMark x1="53251" y1="92210" x2="53251" y2="92210"/>
                            <a14:foregroundMark x1="44272" y1="92210" x2="44272" y2="92210"/>
                            <a14:foregroundMark x1="39319" y1="92210" x2="39319" y2="92210"/>
                            <a14:foregroundMark x1="27554" y1="94595" x2="27554" y2="94595"/>
                            <a14:foregroundMark x1="25077" y1="95707" x2="25077" y2="95707"/>
                            <a14:foregroundMark x1="16409" y1="94754" x2="16409" y2="94754"/>
                            <a14:foregroundMark x1="9288" y1="93959" x2="9288" y2="93959"/>
                            <a14:foregroundMark x1="4025" y1="94913" x2="4025" y2="94913"/>
                            <a14:foregroundMark x1="16099" y1="99046" x2="16099" y2="99046"/>
                            <a14:foregroundMark x1="25697" y1="99046" x2="25697" y2="99046"/>
                            <a14:foregroundMark x1="31579" y1="98887" x2="31579" y2="98887"/>
                            <a14:foregroundMark x1="37461" y1="99046" x2="37461" y2="99046"/>
                            <a14:foregroundMark x1="42105" y1="99205" x2="42105" y2="99205"/>
                            <a14:foregroundMark x1="58204" y1="97297" x2="58204" y2="97297"/>
                            <a14:foregroundMark x1="46130" y1="97456" x2="46130" y2="97456"/>
                            <a14:foregroundMark x1="36223" y1="96661" x2="36223" y2="96661"/>
                            <a14:foregroundMark x1="34985" y1="94436" x2="34985" y2="94436"/>
                            <a14:foregroundMark x1="66873" y1="93482" x2="66873" y2="93482"/>
                            <a14:foregroundMark x1="67802" y1="96343" x2="67802" y2="96343"/>
                            <a14:foregroundMark x1="74923" y1="92528" x2="74923" y2="92528"/>
                            <a14:foregroundMark x1="79257" y1="91574" x2="79257" y2="91574"/>
                            <a14:foregroundMark x1="83591" y1="95072" x2="83591" y2="95072"/>
                            <a14:foregroundMark x1="79876" y1="96661" x2="79876" y2="96661"/>
                            <a14:foregroundMark x1="39628" y1="89030" x2="39628" y2="89030"/>
                            <a14:foregroundMark x1="29102" y1="91733" x2="29102" y2="91733"/>
                            <a14:foregroundMark x1="23529" y1="90620" x2="23529" y2="90620"/>
                            <a14:foregroundMark x1="31579" y1="88871" x2="31579" y2="88871"/>
                            <a14:foregroundMark x1="4025" y1="85533" x2="4025" y2="85533"/>
                            <a14:foregroundMark x1="3715" y1="81240" x2="3715" y2="81240"/>
                            <a14:foregroundMark x1="3096" y1="77107" x2="3096" y2="77107"/>
                            <a14:foregroundMark x1="3406" y1="74722" x2="3406" y2="74722"/>
                            <a14:foregroundMark x1="3715" y1="71860" x2="3715" y2="71860"/>
                            <a14:foregroundMark x1="3715" y1="69952" x2="3715" y2="69952"/>
                            <a14:foregroundMark x1="3715" y1="67568" x2="3715" y2="67568"/>
                            <a14:foregroundMark x1="3715" y1="65183" x2="3715" y2="65183"/>
                            <a14:foregroundMark x1="3406" y1="63911" x2="3406" y2="63911"/>
                            <a14:foregroundMark x1="3406" y1="61367" x2="3406" y2="61367"/>
                            <a14:foregroundMark x1="3715" y1="58824" x2="3715" y2="58824"/>
                            <a14:foregroundMark x1="3715" y1="55803" x2="3715" y2="55803"/>
                            <a14:foregroundMark x1="3406" y1="53577" x2="3406" y2="53577"/>
                            <a14:foregroundMark x1="3406" y1="50715" x2="3406" y2="50715"/>
                            <a14:foregroundMark x1="3406" y1="48331" x2="3406" y2="48331"/>
                            <a14:foregroundMark x1="3406" y1="46900" x2="3406" y2="46900"/>
                            <a14:foregroundMark x1="3406" y1="44515" x2="3406" y2="44515"/>
                            <a14:foregroundMark x1="3406" y1="42766" x2="3406" y2="42766"/>
                            <a14:foregroundMark x1="3406" y1="40541" x2="3406" y2="40541"/>
                            <a14:foregroundMark x1="3406" y1="37838" x2="3406" y2="37838"/>
                            <a14:foregroundMark x1="3406" y1="36566" x2="3406" y2="36566"/>
                            <a14:foregroundMark x1="3715" y1="34181" x2="3715" y2="34181"/>
                            <a14:foregroundMark x1="3715" y1="32750" x2="3715" y2="32750"/>
                            <a14:foregroundMark x1="1238" y1="29730" x2="1238" y2="29730"/>
                            <a14:foregroundMark x1="4025" y1="30366" x2="4025" y2="30366"/>
                            <a14:foregroundMark x1="2167" y1="29253" x2="2167" y2="29253"/>
                            <a14:foregroundMark x1="3715" y1="27186" x2="3715" y2="27186"/>
                            <a14:foregroundMark x1="4025" y1="24483" x2="4025" y2="24483"/>
                            <a14:foregroundMark x1="1858" y1="23688" x2="1858" y2="23688"/>
                            <a14:foregroundMark x1="2167" y1="21463" x2="2167" y2="21463"/>
                            <a14:foregroundMark x1="4025" y1="21622" x2="4025" y2="21622"/>
                            <a14:foregroundMark x1="4025" y1="18124" x2="4025" y2="18124"/>
                            <a14:foregroundMark x1="2786" y1="17011" x2="2786" y2="17011"/>
                            <a14:foregroundMark x1="4334" y1="15103" x2="4334" y2="15103"/>
                            <a14:foregroundMark x1="4334" y1="12242" x2="4334" y2="12242"/>
                            <a14:foregroundMark x1="4025" y1="10493" x2="4025" y2="10493"/>
                            <a14:foregroundMark x1="4334" y1="8903" x2="4334" y2="8903"/>
                            <a14:foregroundMark x1="5573" y1="7154" x2="5573" y2="7154"/>
                            <a14:foregroundMark x1="8050" y1="5087" x2="8050" y2="5087"/>
                            <a14:foregroundMark x1="10526" y1="4610" x2="10526" y2="4610"/>
                            <a14:foregroundMark x1="15480" y1="3975" x2="15480" y2="3975"/>
                            <a14:foregroundMark x1="46440" y1="7631" x2="46440" y2="7631"/>
                            <a14:foregroundMark x1="52012" y1="8426" x2="52012" y2="8426"/>
                            <a14:foregroundMark x1="52632" y1="5882" x2="52632" y2="5882"/>
                            <a14:foregroundMark x1="55108" y1="3339" x2="55108" y2="3339"/>
                            <a14:foregroundMark x1="60062" y1="2544" x2="60062" y2="2544"/>
                            <a14:foregroundMark x1="64087" y1="2385" x2="64087" y2="2385"/>
                            <a14:foregroundMark x1="67492" y1="2226" x2="67492" y2="2226"/>
                            <a14:foregroundMark x1="73375" y1="4134" x2="73375" y2="4134"/>
                            <a14:foregroundMark x1="71827" y1="6677" x2="71827" y2="6677"/>
                            <a14:foregroundMark x1="74923" y1="8426" x2="74923" y2="8426"/>
                            <a14:foregroundMark x1="75851" y1="6359" x2="75851" y2="6359"/>
                            <a14:foregroundMark x1="78638" y1="4293" x2="78638" y2="4293"/>
                            <a14:foregroundMark x1="95046" y1="14626" x2="95046" y2="14626"/>
                            <a14:foregroundMark x1="96285" y1="16852" x2="96285" y2="16852"/>
                            <a14:foregroundMark x1="94737" y1="18601" x2="94737" y2="18601"/>
                            <a14:foregroundMark x1="94737" y1="23370" x2="94737" y2="23370"/>
                            <a14:foregroundMark x1="94737" y1="26073" x2="94737" y2="26073"/>
                            <a14:foregroundMark x1="95046" y1="28935" x2="95046" y2="28935"/>
                            <a14:foregroundMark x1="95046" y1="31161" x2="95046" y2="31161"/>
                            <a14:foregroundMark x1="95356" y1="33386" x2="95356" y2="33386"/>
                            <a14:foregroundMark x1="95356" y1="35135" x2="95356" y2="35135"/>
                            <a14:foregroundMark x1="94737" y1="36566" x2="94737" y2="36566"/>
                            <a14:foregroundMark x1="94737" y1="42607" x2="94737" y2="42607"/>
                            <a14:foregroundMark x1="95356" y1="44992" x2="95356" y2="44992"/>
                            <a14:foregroundMark x1="96285" y1="43402" x2="96285" y2="43402"/>
                            <a14:foregroundMark x1="95666" y1="46582" x2="95666" y2="46582"/>
                            <a14:foregroundMark x1="95666" y1="49126" x2="95666" y2="49126"/>
                            <a14:foregroundMark x1="95975" y1="50397" x2="95975" y2="50397"/>
                            <a14:foregroundMark x1="95975" y1="51669" x2="95975" y2="51669"/>
                            <a14:foregroundMark x1="95666" y1="52941" x2="95666" y2="52941"/>
                            <a14:foregroundMark x1="95356" y1="54372" x2="95356" y2="54372"/>
                            <a14:foregroundMark x1="94737" y1="55485" x2="94737" y2="55485"/>
                            <a14:foregroundMark x1="94737" y1="57075" x2="94737" y2="57075"/>
                            <a14:foregroundMark x1="94737" y1="58347" x2="94737" y2="58347"/>
                            <a14:foregroundMark x1="94737" y1="59300" x2="94737" y2="59300"/>
                            <a14:foregroundMark x1="94737" y1="61526" x2="94737" y2="61526"/>
                            <a14:foregroundMark x1="95356" y1="64706" x2="95356" y2="64706"/>
                            <a14:foregroundMark x1="95975" y1="67091" x2="95975" y2="67091"/>
                            <a14:foregroundMark x1="95975" y1="68362" x2="95975" y2="68362"/>
                            <a14:foregroundMark x1="95975" y1="69952" x2="95975" y2="69952"/>
                            <a14:foregroundMark x1="95975" y1="71224" x2="96285" y2="71542"/>
                            <a14:foregroundMark x1="96285" y1="73132" x2="96285" y2="73132"/>
                            <a14:foregroundMark x1="96285" y1="74404" x2="96285" y2="74404"/>
                            <a14:foregroundMark x1="95046" y1="75994" x2="95046" y2="75994"/>
                          </a14:backgroundRemoval>
                        </a14:imgEffect>
                      </a14:imgLayer>
                    </a14:imgProps>
                  </a:ext>
                </a:extLst>
              </a:blip>
              <a:stretch>
                <a:fillRect/>
              </a:stretch>
            </p:blipFill>
            <p:spPr>
              <a:xfrm>
                <a:off x="7552866" y="1021756"/>
                <a:ext cx="2679842" cy="4826860"/>
              </a:xfrm>
              <a:prstGeom prst="rect">
                <a:avLst/>
              </a:prstGeom>
              <a:effectLst>
                <a:outerShdw blurRad="50800" dist="38100" dir="2700000" algn="tl" rotWithShape="0">
                  <a:prstClr val="black">
                    <a:alpha val="40000"/>
                  </a:prstClr>
                </a:outerShdw>
              </a:effectLst>
            </p:spPr>
          </p:pic>
          <p:pic>
            <p:nvPicPr>
              <p:cNvPr id="57" name="186A4E3D-395C-4CD1-9492-BAC42A63A391" descr="image1.png">
                <a:extLst>
                  <a:ext uri="{FF2B5EF4-FFF2-40B4-BE49-F238E27FC236}">
                    <a16:creationId xmlns:a16="http://schemas.microsoft.com/office/drawing/2014/main" id="{39369D65-26CD-4B93-8994-AB1977EFA04E}"/>
                  </a:ext>
                </a:extLst>
              </p:cNvPr>
              <p:cNvPicPr>
                <a:picLocks noChangeAspect="1" noChangeArrowheads="1"/>
              </p:cNvPicPr>
              <p:nvPr/>
            </p:nvPicPr>
            <p:blipFill rotWithShape="1">
              <a:blip r:embed="rId11" r:link="rId12" cstate="print">
                <a:extLst>
                  <a:ext uri="{28A0092B-C50C-407E-A947-70E740481C1C}">
                    <a14:useLocalDpi xmlns:a14="http://schemas.microsoft.com/office/drawing/2010/main" val="0"/>
                  </a:ext>
                </a:extLst>
              </a:blip>
              <a:srcRect b="4867"/>
              <a:stretch>
                <a:fillRect/>
              </a:stretch>
            </p:blipFill>
            <p:spPr bwMode="auto">
              <a:xfrm>
                <a:off x="7696200" y="1543715"/>
                <a:ext cx="2350126" cy="36774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34E5E17A-E30A-42EE-8C51-725BB476D1F4}"/>
                  </a:ext>
                </a:extLst>
              </p:cNvPr>
              <p:cNvSpPr/>
              <p:nvPr/>
            </p:nvSpPr>
            <p:spPr>
              <a:xfrm>
                <a:off x="7798605" y="2184252"/>
                <a:ext cx="2188363" cy="11969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ABE53CE7-A28F-476B-9FC8-E494A5C9CA44}"/>
                  </a:ext>
                </a:extLst>
              </p:cNvPr>
              <p:cNvSpPr/>
              <p:nvPr/>
            </p:nvSpPr>
            <p:spPr>
              <a:xfrm>
                <a:off x="8077200" y="2332573"/>
                <a:ext cx="1676400" cy="361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0" name="Picture 59" descr="Logo, company name&#10;&#10;Description automatically generated">
                <a:extLst>
                  <a:ext uri="{FF2B5EF4-FFF2-40B4-BE49-F238E27FC236}">
                    <a16:creationId xmlns:a16="http://schemas.microsoft.com/office/drawing/2014/main" id="{2C4BBDE5-2AC6-4110-BA47-DE638675427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81217" y="2329930"/>
                <a:ext cx="1092187" cy="364062"/>
              </a:xfrm>
              <a:prstGeom prst="rect">
                <a:avLst/>
              </a:prstGeom>
            </p:spPr>
          </p:pic>
        </p:grpSp>
        <p:cxnSp>
          <p:nvCxnSpPr>
            <p:cNvPr id="53" name="Straight Connector 52">
              <a:extLst>
                <a:ext uri="{FF2B5EF4-FFF2-40B4-BE49-F238E27FC236}">
                  <a16:creationId xmlns:a16="http://schemas.microsoft.com/office/drawing/2014/main" id="{AED9FCF2-8146-403F-81A6-437357A232E5}"/>
                </a:ext>
              </a:extLst>
            </p:cNvPr>
            <p:cNvCxnSpPr>
              <a:cxnSpLocks/>
            </p:cNvCxnSpPr>
            <p:nvPr/>
          </p:nvCxnSpPr>
          <p:spPr>
            <a:xfrm flipH="1">
              <a:off x="8745238" y="3896632"/>
              <a:ext cx="579825" cy="0"/>
            </a:xfrm>
            <a:prstGeom prst="lin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 name="Title 2">
            <a:extLst>
              <a:ext uri="{FF2B5EF4-FFF2-40B4-BE49-F238E27FC236}">
                <a16:creationId xmlns:a16="http://schemas.microsoft.com/office/drawing/2014/main" id="{FDE29A34-1582-468C-954D-DF4BF9B1B40F}"/>
              </a:ext>
            </a:extLst>
          </p:cNvPr>
          <p:cNvSpPr>
            <a:spLocks noGrp="1"/>
          </p:cNvSpPr>
          <p:nvPr>
            <p:ph type="title"/>
          </p:nvPr>
        </p:nvSpPr>
        <p:spPr/>
        <p:txBody>
          <a:bodyPr/>
          <a:lstStyle/>
          <a:p>
            <a:pPr>
              <a:lnSpc>
                <a:spcPct val="150000"/>
              </a:lnSpc>
            </a:pPr>
            <a:r>
              <a:rPr lang="en-US" dirty="0"/>
              <a:t>      </a:t>
            </a:r>
            <a:endParaRPr lang="en-US" b="0" dirty="0">
              <a:solidFill>
                <a:schemeClr val="bg2">
                  <a:lumMod val="50000"/>
                </a:schemeClr>
              </a:solidFill>
            </a:endParaRPr>
          </a:p>
        </p:txBody>
      </p:sp>
      <p:sp>
        <p:nvSpPr>
          <p:cNvPr id="29" name="Callout: Line 28">
            <a:extLst>
              <a:ext uri="{FF2B5EF4-FFF2-40B4-BE49-F238E27FC236}">
                <a16:creationId xmlns:a16="http://schemas.microsoft.com/office/drawing/2014/main" id="{89F46EA1-30C1-4014-B9A9-4DD9A186A1BC}"/>
              </a:ext>
            </a:extLst>
          </p:cNvPr>
          <p:cNvSpPr/>
          <p:nvPr/>
        </p:nvSpPr>
        <p:spPr>
          <a:xfrm>
            <a:off x="824002" y="4650143"/>
            <a:ext cx="1273662" cy="512700"/>
          </a:xfrm>
          <a:prstGeom prst="borderCallout1">
            <a:avLst>
              <a:gd name="adj1" fmla="val 2353"/>
              <a:gd name="adj2" fmla="val 51064"/>
              <a:gd name="adj3" fmla="val -220334"/>
              <a:gd name="adj4" fmla="val 6458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C1C1C"/>
                </a:solidFill>
                <a:effectLst/>
                <a:uLnTx/>
                <a:uFillTx/>
                <a:latin typeface="Arial"/>
                <a:ea typeface="+mn-ea"/>
                <a:cs typeface="+mn-cs"/>
              </a:rPr>
              <a:t>“Enter Pro Xtra ID”</a:t>
            </a:r>
          </a:p>
        </p:txBody>
      </p:sp>
      <p:sp>
        <p:nvSpPr>
          <p:cNvPr id="54" name="Callout: Line 53">
            <a:extLst>
              <a:ext uri="{FF2B5EF4-FFF2-40B4-BE49-F238E27FC236}">
                <a16:creationId xmlns:a16="http://schemas.microsoft.com/office/drawing/2014/main" id="{B756591E-49AC-4A31-941D-69B3E25C3409}"/>
              </a:ext>
            </a:extLst>
          </p:cNvPr>
          <p:cNvSpPr/>
          <p:nvPr/>
        </p:nvSpPr>
        <p:spPr>
          <a:xfrm>
            <a:off x="3466433" y="4661864"/>
            <a:ext cx="1273662" cy="512700"/>
          </a:xfrm>
          <a:prstGeom prst="borderCallout1">
            <a:avLst>
              <a:gd name="adj1" fmla="val 2353"/>
              <a:gd name="adj2" fmla="val 51064"/>
              <a:gd name="adj3" fmla="val -309509"/>
              <a:gd name="adj4" fmla="val 439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C1C1C"/>
                </a:solidFill>
                <a:effectLst/>
                <a:uLnTx/>
                <a:uFillTx/>
                <a:latin typeface="Arial"/>
                <a:ea typeface="+mn-ea"/>
                <a:cs typeface="+mn-cs"/>
              </a:rPr>
              <a:t>### - ### - ####</a:t>
            </a:r>
          </a:p>
        </p:txBody>
      </p:sp>
      <p:sp>
        <p:nvSpPr>
          <p:cNvPr id="2" name="TextBox 1">
            <a:extLst>
              <a:ext uri="{FF2B5EF4-FFF2-40B4-BE49-F238E27FC236}">
                <a16:creationId xmlns:a16="http://schemas.microsoft.com/office/drawing/2014/main" id="{74901F2A-48A2-4DE2-AFAB-0E37CF048897}"/>
              </a:ext>
            </a:extLst>
          </p:cNvPr>
          <p:cNvSpPr txBox="1"/>
          <p:nvPr/>
        </p:nvSpPr>
        <p:spPr>
          <a:xfrm>
            <a:off x="416478" y="36920"/>
            <a:ext cx="88125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58220"/>
                </a:solidFill>
                <a:effectLst/>
                <a:uLnTx/>
                <a:uFillTx/>
                <a:latin typeface="Arial" panose="020B0604020202020204" pitchFamily="34" charset="0"/>
                <a:ea typeface="+mn-ea"/>
                <a:cs typeface="Arial" panose="020B0604020202020204" pitchFamily="34" charset="0"/>
              </a:rPr>
              <a:t>Pro Xtra ID </a:t>
            </a:r>
            <a:r>
              <a:rPr kumimoji="0" lang="en-US" sz="2800" b="1" i="0" u="none" strike="noStrike" kern="1200" cap="none" spc="0" normalizeH="0" baseline="0" noProof="0" dirty="0">
                <a:ln>
                  <a:noFill/>
                </a:ln>
                <a:solidFill>
                  <a:srgbClr val="1C1C1C">
                    <a:lumMod val="50000"/>
                    <a:lumOff val="50000"/>
                  </a:srgbClr>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1C1C1C">
                    <a:lumMod val="50000"/>
                    <a:lumOff val="50000"/>
                  </a:srgbClr>
                </a:solidFill>
                <a:effectLst/>
                <a:uLnTx/>
                <a:uFillTx/>
                <a:latin typeface="Arial" panose="020B0604020202020204" pitchFamily="34" charset="0"/>
                <a:ea typeface="+mn-ea"/>
                <a:cs typeface="Arial" panose="020B0604020202020204" pitchFamily="34" charset="0"/>
              </a:rPr>
              <a:t>at Check out</a:t>
            </a:r>
            <a:endParaRPr kumimoji="0" lang="en-CA" sz="2800" b="0" i="0" u="none" strike="noStrike" kern="1200" cap="none" spc="0" normalizeH="0" baseline="0" noProof="0" dirty="0">
              <a:ln>
                <a:noFill/>
              </a:ln>
              <a:solidFill>
                <a:srgbClr val="1C1C1C">
                  <a:lumMod val="50000"/>
                  <a:lumOff val="50000"/>
                </a:srgbClr>
              </a:solidFill>
              <a:effectLst/>
              <a:uLnTx/>
              <a:uFillTx/>
              <a:latin typeface="Arial"/>
              <a:ea typeface="+mn-ea"/>
              <a:cs typeface="+mn-cs"/>
            </a:endParaRPr>
          </a:p>
        </p:txBody>
      </p:sp>
    </p:spTree>
    <p:extLst>
      <p:ext uri="{BB962C8B-B14F-4D97-AF65-F5344CB8AC3E}">
        <p14:creationId xmlns:p14="http://schemas.microsoft.com/office/powerpoint/2010/main" val="247276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379377-BF9A-447D-B36D-969708AA8C3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BDDE3B-6E17-4A89-9F93-DBB317C0A6AD}" type="slidenum">
              <a:rPr kumimoji="0" lang="en-US" sz="900" b="1" i="0" u="none" strike="noStrike" kern="1200" cap="none" spc="0" normalizeH="0" baseline="0" noProof="0" smtClean="0">
                <a:ln>
                  <a:noFill/>
                </a:ln>
                <a:solidFill>
                  <a:srgbClr val="1C1C1C"/>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dirty="0">
              <a:ln>
                <a:noFill/>
              </a:ln>
              <a:solidFill>
                <a:srgbClr val="1C1C1C"/>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4F044706-D606-4048-A3B3-BC5BBF4B0F64}"/>
              </a:ext>
            </a:extLst>
          </p:cNvPr>
          <p:cNvSpPr txBox="1"/>
          <p:nvPr/>
        </p:nvSpPr>
        <p:spPr>
          <a:xfrm>
            <a:off x="869902" y="2033557"/>
            <a:ext cx="2535213"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Your Personal and Company Information</a:t>
            </a:r>
          </a:p>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Your Pro </a:t>
            </a:r>
            <a:r>
              <a:rPr kumimoji="0" lang="en-US" sz="1400" b="0" i="0" u="none" strike="noStrike" kern="1200" cap="none" spc="0" normalizeH="0" baseline="0" noProof="0" dirty="0" err="1">
                <a:ln>
                  <a:noFill/>
                </a:ln>
                <a:solidFill>
                  <a:srgbClr val="1C1C1C">
                    <a:lumMod val="75000"/>
                    <a:lumOff val="25000"/>
                  </a:srgbClr>
                </a:solidFill>
                <a:effectLst/>
                <a:uLnTx/>
                <a:uFillTx/>
                <a:latin typeface="Arial"/>
                <a:ea typeface="+mn-ea"/>
                <a:cs typeface="+mn-cs"/>
              </a:rPr>
              <a:t>Xtra</a:t>
            </a: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 ID</a:t>
            </a:r>
          </a:p>
        </p:txBody>
      </p:sp>
      <p:sp>
        <p:nvSpPr>
          <p:cNvPr id="14" name="TextBox 13">
            <a:extLst>
              <a:ext uri="{FF2B5EF4-FFF2-40B4-BE49-F238E27FC236}">
                <a16:creationId xmlns:a16="http://schemas.microsoft.com/office/drawing/2014/main" id="{4C760B90-E65E-4D71-B308-EAC9A736477D}"/>
              </a:ext>
            </a:extLst>
          </p:cNvPr>
          <p:cNvSpPr txBox="1"/>
          <p:nvPr/>
        </p:nvSpPr>
        <p:spPr>
          <a:xfrm>
            <a:off x="869902" y="3018658"/>
            <a:ext cx="2535213" cy="2677656"/>
          </a:xfrm>
          <a:prstGeom prst="rect">
            <a:avLst/>
          </a:prstGeom>
          <a:noFill/>
        </p:spPr>
        <p:txBody>
          <a:bodyPr wrap="square" rtlCol="0">
            <a:spAutoFit/>
          </a:bodyPr>
          <a:lstStyle>
            <a:defPPr>
              <a:defRPr lang="en-US"/>
            </a:defPPr>
            <a:lvl1pPr marL="285750" indent="-285750">
              <a:buClr>
                <a:schemeClr val="tx2"/>
              </a:buClr>
              <a:buFont typeface="Wingdings" panose="05000000000000000000" pitchFamily="2" charset="2"/>
              <a:buChar char="ü"/>
              <a:defRPr sz="1400"/>
            </a:lvl1pPr>
          </a:lstStyle>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Your current Reward Tier</a:t>
            </a:r>
          </a:p>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Your Total Spend – </a:t>
            </a:r>
            <a:r>
              <a:rPr kumimoji="0" lang="en-US" sz="1400" b="0" i="1" u="none" strike="noStrike" kern="1200" cap="none" spc="0" normalizeH="0" baseline="0" noProof="0" dirty="0">
                <a:ln>
                  <a:noFill/>
                </a:ln>
                <a:solidFill>
                  <a:srgbClr val="1C1C1C">
                    <a:lumMod val="75000"/>
                    <a:lumOff val="25000"/>
                  </a:srgbClr>
                </a:solidFill>
                <a:effectLst/>
                <a:uLnTx/>
                <a:uFillTx/>
                <a:latin typeface="Arial"/>
                <a:ea typeface="+mn-ea"/>
                <a:cs typeface="+mn-cs"/>
              </a:rPr>
              <a:t>this</a:t>
            </a: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 </a:t>
            </a:r>
            <a:r>
              <a:rPr kumimoji="0" lang="en-US" sz="1400" b="0" i="1" u="none" strike="noStrike" kern="1200" cap="none" spc="0" normalizeH="0" baseline="0" noProof="0" dirty="0">
                <a:ln>
                  <a:noFill/>
                </a:ln>
                <a:solidFill>
                  <a:srgbClr val="1C1C1C">
                    <a:lumMod val="75000"/>
                    <a:lumOff val="25000"/>
                  </a:srgbClr>
                </a:solidFill>
                <a:effectLst/>
                <a:uLnTx/>
                <a:uFillTx/>
                <a:latin typeface="Arial"/>
                <a:ea typeface="+mn-ea"/>
                <a:cs typeface="+mn-cs"/>
              </a:rPr>
              <a:t>is your Company’s total spend in the last 12 months</a:t>
            </a:r>
          </a:p>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Your Paint Spend – </a:t>
            </a:r>
            <a:r>
              <a:rPr kumimoji="0" lang="en-US" sz="1400" b="0" i="1" u="none" strike="noStrike" kern="1200" cap="none" spc="0" normalizeH="0" baseline="0" noProof="0" dirty="0">
                <a:ln>
                  <a:noFill/>
                </a:ln>
                <a:solidFill>
                  <a:srgbClr val="1C1C1C">
                    <a:lumMod val="75000"/>
                    <a:lumOff val="25000"/>
                  </a:srgbClr>
                </a:solidFill>
                <a:effectLst/>
                <a:uLnTx/>
                <a:uFillTx/>
                <a:latin typeface="Arial"/>
                <a:ea typeface="+mn-ea"/>
                <a:cs typeface="+mn-cs"/>
              </a:rPr>
              <a:t>this</a:t>
            </a: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 </a:t>
            </a:r>
            <a:r>
              <a:rPr kumimoji="0" lang="en-US" sz="1400" b="0" i="1" u="none" strike="noStrike" kern="1200" cap="none" spc="0" normalizeH="0" baseline="0" noProof="0" dirty="0">
                <a:ln>
                  <a:noFill/>
                </a:ln>
                <a:solidFill>
                  <a:srgbClr val="1C1C1C">
                    <a:lumMod val="75000"/>
                    <a:lumOff val="25000"/>
                  </a:srgbClr>
                </a:solidFill>
                <a:effectLst/>
                <a:uLnTx/>
                <a:uFillTx/>
                <a:latin typeface="Arial"/>
                <a:ea typeface="+mn-ea"/>
                <a:cs typeface="+mn-cs"/>
              </a:rPr>
              <a:t>is your Company’s total spend on Qualifying Paint products in the last 12 months. It is a sub-set of your Total Spend</a:t>
            </a:r>
          </a:p>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endParaRPr kumimoji="0" lang="en-US" sz="1400" b="0" i="0" u="none" strike="noStrike" kern="1200" cap="none" spc="0" normalizeH="0" baseline="0" noProof="0" dirty="0">
              <a:ln>
                <a:noFill/>
              </a:ln>
              <a:solidFill>
                <a:srgbClr val="1C1C1C"/>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827F19-E741-4BA9-8763-6378C2E7482E}"/>
              </a:ext>
            </a:extLst>
          </p:cNvPr>
          <p:cNvSpPr txBox="1"/>
          <p:nvPr/>
        </p:nvSpPr>
        <p:spPr>
          <a:xfrm>
            <a:off x="377115" y="785327"/>
            <a:ext cx="113447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C1C1C">
                    <a:lumMod val="75000"/>
                    <a:lumOff val="25000"/>
                  </a:srgbClr>
                </a:solidFill>
                <a:effectLst/>
                <a:uLnTx/>
                <a:uFillTx/>
                <a:latin typeface="Arial"/>
                <a:ea typeface="+mn-ea"/>
                <a:cs typeface="+mn-cs"/>
              </a:rPr>
              <a:t>Your personalized Home Page is the hub to view your most recent activity with The Home Depot.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1C1C1C">
                  <a:lumMod val="75000"/>
                  <a:lumOff val="2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C1C1C">
                    <a:lumMod val="75000"/>
                    <a:lumOff val="25000"/>
                  </a:srgbClr>
                </a:solidFill>
                <a:effectLst/>
                <a:uLnTx/>
                <a:uFillTx/>
                <a:latin typeface="Arial"/>
                <a:ea typeface="+mn-ea"/>
                <a:cs typeface="+mn-cs"/>
              </a:rPr>
              <a:t>It includes:</a:t>
            </a:r>
          </a:p>
        </p:txBody>
      </p:sp>
      <p:sp>
        <p:nvSpPr>
          <p:cNvPr id="19" name="TextBox 18">
            <a:extLst>
              <a:ext uri="{FF2B5EF4-FFF2-40B4-BE49-F238E27FC236}">
                <a16:creationId xmlns:a16="http://schemas.microsoft.com/office/drawing/2014/main" id="{A19D57ED-8458-424A-9A4D-956437F6CEB2}"/>
              </a:ext>
            </a:extLst>
          </p:cNvPr>
          <p:cNvSpPr txBox="1"/>
          <p:nvPr/>
        </p:nvSpPr>
        <p:spPr>
          <a:xfrm>
            <a:off x="806486" y="5601920"/>
            <a:ext cx="2724752" cy="954107"/>
          </a:xfrm>
          <a:prstGeom prst="rect">
            <a:avLst/>
          </a:prstGeom>
          <a:noFill/>
        </p:spPr>
        <p:txBody>
          <a:bodyPr wrap="square" rtlCol="0">
            <a:spAutoFit/>
          </a:bodyPr>
          <a:lstStyle>
            <a:defPPr>
              <a:defRPr lang="en-US"/>
            </a:defPPr>
            <a:lvl1pPr marL="285750" indent="-285750">
              <a:buClr>
                <a:schemeClr val="tx2"/>
              </a:buClr>
              <a:buFont typeface="Wingdings" panose="05000000000000000000" pitchFamily="2" charset="2"/>
              <a:buChar char="ü"/>
              <a:defRPr sz="1400"/>
            </a:lvl1pPr>
          </a:lstStyle>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Recent Purchases – Shows the last 10 online or in-store purchases made with your Pro </a:t>
            </a:r>
            <a:r>
              <a:rPr kumimoji="0" lang="en-US" sz="1400" b="0" i="0" u="none" strike="noStrike" kern="1200" cap="none" spc="0" normalizeH="0" baseline="0" noProof="0" dirty="0" err="1">
                <a:ln>
                  <a:noFill/>
                </a:ln>
                <a:solidFill>
                  <a:srgbClr val="1C1C1C">
                    <a:lumMod val="75000"/>
                    <a:lumOff val="25000"/>
                  </a:srgbClr>
                </a:solidFill>
                <a:effectLst/>
                <a:uLnTx/>
                <a:uFillTx/>
                <a:latin typeface="Arial"/>
                <a:ea typeface="+mn-ea"/>
                <a:cs typeface="+mn-cs"/>
              </a:rPr>
              <a:t>Xtra</a:t>
            </a: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 ID</a:t>
            </a:r>
          </a:p>
        </p:txBody>
      </p:sp>
      <p:pic>
        <p:nvPicPr>
          <p:cNvPr id="3" name="Picture 2">
            <a:extLst>
              <a:ext uri="{FF2B5EF4-FFF2-40B4-BE49-F238E27FC236}">
                <a16:creationId xmlns:a16="http://schemas.microsoft.com/office/drawing/2014/main" id="{8104C82E-B038-4B4F-997F-666CEBD4A075}"/>
              </a:ext>
            </a:extLst>
          </p:cNvPr>
          <p:cNvPicPr>
            <a:picLocks noChangeAspect="1"/>
          </p:cNvPicPr>
          <p:nvPr/>
        </p:nvPicPr>
        <p:blipFill rotWithShape="1">
          <a:blip r:embed="rId2"/>
          <a:srcRect t="19421"/>
          <a:stretch/>
        </p:blipFill>
        <p:spPr>
          <a:xfrm>
            <a:off x="3711729" y="1580888"/>
            <a:ext cx="8480271" cy="3949638"/>
          </a:xfrm>
          <a:prstGeom prst="rect">
            <a:avLst/>
          </a:prstGeom>
        </p:spPr>
      </p:pic>
      <p:sp>
        <p:nvSpPr>
          <p:cNvPr id="12" name="TextBox 11">
            <a:extLst>
              <a:ext uri="{FF2B5EF4-FFF2-40B4-BE49-F238E27FC236}">
                <a16:creationId xmlns:a16="http://schemas.microsoft.com/office/drawing/2014/main" id="{2E01C570-FD68-4FE8-996D-197337EC1FFF}"/>
              </a:ext>
            </a:extLst>
          </p:cNvPr>
          <p:cNvSpPr txBox="1"/>
          <p:nvPr/>
        </p:nvSpPr>
        <p:spPr>
          <a:xfrm>
            <a:off x="4043987" y="4452260"/>
            <a:ext cx="553022" cy="1425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p:txBody>
      </p:sp>
      <p:sp>
        <p:nvSpPr>
          <p:cNvPr id="23" name="Title 1">
            <a:extLst>
              <a:ext uri="{FF2B5EF4-FFF2-40B4-BE49-F238E27FC236}">
                <a16:creationId xmlns:a16="http://schemas.microsoft.com/office/drawing/2014/main" id="{58485147-120C-4072-9014-192A9774A027}"/>
              </a:ext>
            </a:extLst>
          </p:cNvPr>
          <p:cNvSpPr>
            <a:spLocks noGrp="1"/>
          </p:cNvSpPr>
          <p:nvPr>
            <p:ph type="title"/>
          </p:nvPr>
        </p:nvSpPr>
        <p:spPr>
          <a:xfrm>
            <a:off x="437076" y="153944"/>
            <a:ext cx="9214924" cy="442287"/>
          </a:xfrm>
          <a:noFill/>
        </p:spPr>
        <p:txBody>
          <a:bodyPr>
            <a:noAutofit/>
          </a:bodyPr>
          <a:lstStyle/>
          <a:p>
            <a:r>
              <a:rPr lang="en-US" dirty="0"/>
              <a:t>Pro Xtra member </a:t>
            </a:r>
            <a:r>
              <a:rPr kumimoji="0" lang="en-US"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 </a:t>
            </a:r>
            <a:r>
              <a:rPr kumimoji="0" lang="en-US"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B2B tracking - online Account  </a:t>
            </a:r>
            <a:endParaRPr lang="en-CA" dirty="0"/>
          </a:p>
        </p:txBody>
      </p:sp>
      <p:pic>
        <p:nvPicPr>
          <p:cNvPr id="7" name="Picture 6">
            <a:extLst>
              <a:ext uri="{FF2B5EF4-FFF2-40B4-BE49-F238E27FC236}">
                <a16:creationId xmlns:a16="http://schemas.microsoft.com/office/drawing/2014/main" id="{D1E2E1E8-465B-436B-A88D-003B6DB8F9B4}"/>
              </a:ext>
            </a:extLst>
          </p:cNvPr>
          <p:cNvPicPr>
            <a:picLocks noChangeAspect="1"/>
          </p:cNvPicPr>
          <p:nvPr/>
        </p:nvPicPr>
        <p:blipFill>
          <a:blip r:embed="rId3"/>
          <a:stretch>
            <a:fillRect/>
          </a:stretch>
        </p:blipFill>
        <p:spPr>
          <a:xfrm>
            <a:off x="4189633" y="3413522"/>
            <a:ext cx="1774994" cy="670077"/>
          </a:xfrm>
          <a:prstGeom prst="rect">
            <a:avLst/>
          </a:prstGeom>
        </p:spPr>
      </p:pic>
      <p:pic>
        <p:nvPicPr>
          <p:cNvPr id="16" name="Picture 15">
            <a:extLst>
              <a:ext uri="{FF2B5EF4-FFF2-40B4-BE49-F238E27FC236}">
                <a16:creationId xmlns:a16="http://schemas.microsoft.com/office/drawing/2014/main" id="{6242117D-C623-44E6-9BAA-CE1806B366E1}"/>
              </a:ext>
            </a:extLst>
          </p:cNvPr>
          <p:cNvPicPr>
            <a:picLocks noChangeAspect="1"/>
          </p:cNvPicPr>
          <p:nvPr/>
        </p:nvPicPr>
        <p:blipFill>
          <a:blip r:embed="rId4"/>
          <a:stretch>
            <a:fillRect/>
          </a:stretch>
        </p:blipFill>
        <p:spPr>
          <a:xfrm>
            <a:off x="4189633" y="4186673"/>
            <a:ext cx="1950454" cy="1128262"/>
          </a:xfrm>
          <a:prstGeom prst="rect">
            <a:avLst/>
          </a:prstGeom>
        </p:spPr>
      </p:pic>
      <p:sp>
        <p:nvSpPr>
          <p:cNvPr id="2" name="TextBox 1">
            <a:extLst>
              <a:ext uri="{FF2B5EF4-FFF2-40B4-BE49-F238E27FC236}">
                <a16:creationId xmlns:a16="http://schemas.microsoft.com/office/drawing/2014/main" id="{5987FB3D-A1E5-4651-A098-90C48668969F}"/>
              </a:ext>
            </a:extLst>
          </p:cNvPr>
          <p:cNvSpPr txBox="1"/>
          <p:nvPr/>
        </p:nvSpPr>
        <p:spPr>
          <a:xfrm>
            <a:off x="5680735" y="2567322"/>
            <a:ext cx="484428" cy="200055"/>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FFFFFF"/>
                </a:solidFill>
                <a:effectLst/>
                <a:uLnTx/>
                <a:uFillTx/>
                <a:latin typeface="Arial"/>
                <a:ea typeface="+mn-ea"/>
                <a:cs typeface="+mn-cs"/>
              </a:rPr>
              <a:t>Membe</a:t>
            </a:r>
            <a:endParaRPr kumimoji="0" lang="en-CA" sz="7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Oval 20">
            <a:extLst>
              <a:ext uri="{FF2B5EF4-FFF2-40B4-BE49-F238E27FC236}">
                <a16:creationId xmlns:a16="http://schemas.microsoft.com/office/drawing/2014/main" id="{5A5781C6-ACBC-4067-A66B-FDC5AFA04175}"/>
              </a:ext>
            </a:extLst>
          </p:cNvPr>
          <p:cNvSpPr/>
          <p:nvPr/>
        </p:nvSpPr>
        <p:spPr>
          <a:xfrm>
            <a:off x="306614" y="1965880"/>
            <a:ext cx="471822"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1</a:t>
            </a:r>
            <a:endParaRPr kumimoji="0" lang="en-CA" sz="10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22" name="Oval 21">
            <a:extLst>
              <a:ext uri="{FF2B5EF4-FFF2-40B4-BE49-F238E27FC236}">
                <a16:creationId xmlns:a16="http://schemas.microsoft.com/office/drawing/2014/main" id="{1932A7F3-0CCF-4855-9D7B-A917056BEA68}"/>
              </a:ext>
            </a:extLst>
          </p:cNvPr>
          <p:cNvSpPr/>
          <p:nvPr/>
        </p:nvSpPr>
        <p:spPr>
          <a:xfrm>
            <a:off x="3945860" y="2356258"/>
            <a:ext cx="471822"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1</a:t>
            </a:r>
            <a:endParaRPr kumimoji="0" lang="en-CA" sz="10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24" name="Oval 23">
            <a:extLst>
              <a:ext uri="{FF2B5EF4-FFF2-40B4-BE49-F238E27FC236}">
                <a16:creationId xmlns:a16="http://schemas.microsoft.com/office/drawing/2014/main" id="{281BB609-ED37-47AA-8F79-6279A97251CF}"/>
              </a:ext>
            </a:extLst>
          </p:cNvPr>
          <p:cNvSpPr/>
          <p:nvPr/>
        </p:nvSpPr>
        <p:spPr>
          <a:xfrm>
            <a:off x="283936" y="3044676"/>
            <a:ext cx="471822"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2</a:t>
            </a:r>
            <a:endParaRPr kumimoji="0" lang="en-CA" sz="10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25" name="Oval 24">
            <a:extLst>
              <a:ext uri="{FF2B5EF4-FFF2-40B4-BE49-F238E27FC236}">
                <a16:creationId xmlns:a16="http://schemas.microsoft.com/office/drawing/2014/main" id="{7CE8C55A-D106-4D37-94C7-D2135EFC69A8}"/>
              </a:ext>
            </a:extLst>
          </p:cNvPr>
          <p:cNvSpPr/>
          <p:nvPr/>
        </p:nvSpPr>
        <p:spPr>
          <a:xfrm>
            <a:off x="3714770" y="3506808"/>
            <a:ext cx="471822"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2</a:t>
            </a:r>
            <a:endParaRPr kumimoji="0" lang="en-CA" sz="10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26" name="Oval 25">
            <a:extLst>
              <a:ext uri="{FF2B5EF4-FFF2-40B4-BE49-F238E27FC236}">
                <a16:creationId xmlns:a16="http://schemas.microsoft.com/office/drawing/2014/main" id="{CAD2C197-001B-474D-B17C-2B40B0436A55}"/>
              </a:ext>
            </a:extLst>
          </p:cNvPr>
          <p:cNvSpPr/>
          <p:nvPr/>
        </p:nvSpPr>
        <p:spPr>
          <a:xfrm>
            <a:off x="283936" y="5621678"/>
            <a:ext cx="471822"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3</a:t>
            </a:r>
            <a:endParaRPr kumimoji="0" lang="en-CA" sz="10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27" name="Oval 26">
            <a:extLst>
              <a:ext uri="{FF2B5EF4-FFF2-40B4-BE49-F238E27FC236}">
                <a16:creationId xmlns:a16="http://schemas.microsoft.com/office/drawing/2014/main" id="{D27B72B6-8636-4C20-8426-D62C5E7797E9}"/>
              </a:ext>
            </a:extLst>
          </p:cNvPr>
          <p:cNvSpPr/>
          <p:nvPr/>
        </p:nvSpPr>
        <p:spPr>
          <a:xfrm>
            <a:off x="7415611" y="2440615"/>
            <a:ext cx="514885"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3</a:t>
            </a:r>
            <a:endParaRPr kumimoji="0" lang="en-CA" sz="10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Tree>
    <p:extLst>
      <p:ext uri="{BB962C8B-B14F-4D97-AF65-F5344CB8AC3E}">
        <p14:creationId xmlns:p14="http://schemas.microsoft.com/office/powerpoint/2010/main" val="104145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379377-BF9A-447D-B36D-969708AA8C3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BDDE3B-6E17-4A89-9F93-DBB317C0A6AD}" type="slidenum">
              <a:rPr kumimoji="0" lang="en-US" sz="900" b="1" i="0" u="none" strike="noStrike" kern="1200" cap="none" spc="0" normalizeH="0" baseline="0" noProof="0" smtClean="0">
                <a:ln>
                  <a:noFill/>
                </a:ln>
                <a:solidFill>
                  <a:srgbClr val="1C1C1C"/>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srgbClr val="1C1C1C"/>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B4593408-A37A-41D0-A002-8AD334E6A875}"/>
              </a:ext>
            </a:extLst>
          </p:cNvPr>
          <p:cNvPicPr>
            <a:picLocks noChangeAspect="1"/>
          </p:cNvPicPr>
          <p:nvPr/>
        </p:nvPicPr>
        <p:blipFill rotWithShape="1">
          <a:blip r:embed="rId2"/>
          <a:srcRect t="18977"/>
          <a:stretch/>
        </p:blipFill>
        <p:spPr>
          <a:xfrm>
            <a:off x="3863566" y="1453014"/>
            <a:ext cx="8182867" cy="3889953"/>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58C14A4E-F242-47B0-A66E-DA33C7231206}"/>
              </a:ext>
            </a:extLst>
          </p:cNvPr>
          <p:cNvSpPr txBox="1"/>
          <p:nvPr/>
        </p:nvSpPr>
        <p:spPr>
          <a:xfrm>
            <a:off x="824182" y="2812334"/>
            <a:ext cx="2745738" cy="215443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Your ability to Add Receipts where you or your authorized buyers did not use a Pro </a:t>
            </a:r>
            <a:r>
              <a:rPr kumimoji="0" lang="en-US" sz="1400" b="0" i="0" u="none" strike="noStrike" kern="1200" cap="none" spc="0" normalizeH="0" baseline="0" noProof="0" dirty="0" err="1">
                <a:ln>
                  <a:noFill/>
                </a:ln>
                <a:solidFill>
                  <a:srgbClr val="1C1C1C">
                    <a:lumMod val="75000"/>
                    <a:lumOff val="25000"/>
                  </a:srgbClr>
                </a:solidFill>
                <a:effectLst/>
                <a:uLnTx/>
                <a:uFillTx/>
                <a:latin typeface="Arial"/>
                <a:ea typeface="+mn-ea"/>
                <a:cs typeface="+mn-cs"/>
              </a:rPr>
              <a:t>Xtra</a:t>
            </a: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 ID when making a purchase for your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1C1C1C">
                  <a:lumMod val="75000"/>
                  <a:lumOff val="2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1C1C1C">
                    <a:lumMod val="75000"/>
                    <a:lumOff val="25000"/>
                  </a:srgbClr>
                </a:solidFill>
                <a:effectLst/>
                <a:uLnTx/>
                <a:uFillTx/>
                <a:latin typeface="Arial"/>
                <a:ea typeface="+mn-ea"/>
                <a:cs typeface="+mn-cs"/>
              </a:rPr>
              <a:t>*Add Receipt function can be used for in-store transactions only. You must log in before you check out in order to get rewarded for online purchases.</a:t>
            </a:r>
          </a:p>
        </p:txBody>
      </p:sp>
      <p:sp>
        <p:nvSpPr>
          <p:cNvPr id="16" name="TextBox 15">
            <a:extLst>
              <a:ext uri="{FF2B5EF4-FFF2-40B4-BE49-F238E27FC236}">
                <a16:creationId xmlns:a16="http://schemas.microsoft.com/office/drawing/2014/main" id="{8D6EF118-D716-464F-8657-8F0034F488A3}"/>
              </a:ext>
            </a:extLst>
          </p:cNvPr>
          <p:cNvSpPr txBox="1"/>
          <p:nvPr/>
        </p:nvSpPr>
        <p:spPr>
          <a:xfrm>
            <a:off x="824182" y="5160223"/>
            <a:ext cx="2745738" cy="1169551"/>
          </a:xfrm>
          <a:prstGeom prst="rect">
            <a:avLst/>
          </a:prstGeom>
          <a:noFill/>
        </p:spPr>
        <p:txBody>
          <a:bodyPr wrap="square" rtlCol="0">
            <a:spAutoFit/>
          </a:bodyPr>
          <a:lstStyle>
            <a:defPPr>
              <a:defRPr lang="en-US"/>
            </a:defPPr>
            <a:lvl1pPr marL="285750" indent="-285750">
              <a:buClr>
                <a:schemeClr val="tx2"/>
              </a:buClr>
              <a:buFont typeface="Wingdings" panose="05000000000000000000" pitchFamily="2" charset="2"/>
              <a:buChar char="ü"/>
              <a:defRPr sz="1400"/>
            </a:lvl1pPr>
          </a:lstStyle>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Your Purchase History shows you detailed transaction records made with a Pro </a:t>
            </a:r>
            <a:r>
              <a:rPr kumimoji="0" lang="en-US" sz="1400" b="0" i="0" u="none" strike="noStrike" kern="1200" cap="none" spc="0" normalizeH="0" baseline="0" noProof="0" dirty="0" err="1">
                <a:ln>
                  <a:noFill/>
                </a:ln>
                <a:solidFill>
                  <a:srgbClr val="1C1C1C">
                    <a:lumMod val="75000"/>
                    <a:lumOff val="25000"/>
                  </a:srgbClr>
                </a:solidFill>
                <a:effectLst/>
                <a:uLnTx/>
                <a:uFillTx/>
                <a:latin typeface="Arial"/>
                <a:ea typeface="+mn-ea"/>
                <a:cs typeface="+mn-cs"/>
              </a:rPr>
              <a:t>Xtra</a:t>
            </a: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 ID up to 2 years back</a:t>
            </a:r>
          </a:p>
        </p:txBody>
      </p:sp>
      <p:sp>
        <p:nvSpPr>
          <p:cNvPr id="21" name="TextBox 20">
            <a:extLst>
              <a:ext uri="{FF2B5EF4-FFF2-40B4-BE49-F238E27FC236}">
                <a16:creationId xmlns:a16="http://schemas.microsoft.com/office/drawing/2014/main" id="{017A0693-C4FF-40FF-A594-C4DB3063BB5D}"/>
              </a:ext>
            </a:extLst>
          </p:cNvPr>
          <p:cNvSpPr txBox="1"/>
          <p:nvPr/>
        </p:nvSpPr>
        <p:spPr>
          <a:xfrm>
            <a:off x="839330" y="1642985"/>
            <a:ext cx="2745738" cy="954107"/>
          </a:xfrm>
          <a:prstGeom prst="rect">
            <a:avLst/>
          </a:prstGeom>
          <a:noFill/>
        </p:spPr>
        <p:txBody>
          <a:bodyPr wrap="square" rtlCol="0">
            <a:spAutoFit/>
          </a:bodyPr>
          <a:lstStyle>
            <a:defPPr>
              <a:defRPr lang="en-US"/>
            </a:defPPr>
            <a:lvl1pPr marL="285750" indent="-285750">
              <a:buClr>
                <a:schemeClr val="tx2"/>
              </a:buClr>
              <a:buFont typeface="Wingdings" panose="05000000000000000000" pitchFamily="2" charset="2"/>
              <a:buChar char="ü"/>
              <a:defRPr sz="1400"/>
            </a:lvl1pPr>
          </a:lstStyle>
          <a:p>
            <a:pPr marL="285750" marR="0" lvl="0" indent="-285750" algn="l" defTabSz="914400" rtl="0" eaLnBrk="1" fontAlgn="auto" latinLnBrk="0" hangingPunct="1">
              <a:lnSpc>
                <a:spcPct val="100000"/>
              </a:lnSpc>
              <a:spcBef>
                <a:spcPts val="0"/>
              </a:spcBef>
              <a:spcAft>
                <a:spcPts val="0"/>
              </a:spcAft>
              <a:buClr>
                <a:srgbClr val="F58220"/>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Quick links to view your Pro </a:t>
            </a:r>
            <a:r>
              <a:rPr kumimoji="0" lang="en-US" sz="1400" b="0" i="0" u="none" strike="noStrike" kern="1200" cap="none" spc="0" normalizeH="0" baseline="0" noProof="0" dirty="0" err="1">
                <a:ln>
                  <a:noFill/>
                </a:ln>
                <a:solidFill>
                  <a:srgbClr val="1C1C1C">
                    <a:lumMod val="75000"/>
                    <a:lumOff val="25000"/>
                  </a:srgbClr>
                </a:solidFill>
                <a:effectLst/>
                <a:uLnTx/>
                <a:uFillTx/>
                <a:latin typeface="Arial"/>
                <a:ea typeface="+mn-ea"/>
                <a:cs typeface="+mn-cs"/>
              </a:rPr>
              <a:t>Xtra</a:t>
            </a:r>
            <a:r>
              <a:rPr kumimoji="0" lang="en-US" sz="1400" b="0" i="0" u="none" strike="noStrike" kern="1200" cap="none" spc="0" normalizeH="0" baseline="0" noProof="0" dirty="0">
                <a:ln>
                  <a:noFill/>
                </a:ln>
                <a:solidFill>
                  <a:srgbClr val="1C1C1C">
                    <a:lumMod val="75000"/>
                    <a:lumOff val="25000"/>
                  </a:srgbClr>
                </a:solidFill>
                <a:effectLst/>
                <a:uLnTx/>
                <a:uFillTx/>
                <a:latin typeface="Arial"/>
                <a:ea typeface="+mn-ea"/>
                <a:cs typeface="+mn-cs"/>
              </a:rPr>
              <a:t> Rewards &amp; Spend along with other information about your Account </a:t>
            </a:r>
          </a:p>
        </p:txBody>
      </p:sp>
      <p:sp>
        <p:nvSpPr>
          <p:cNvPr id="25" name="TextBox 24">
            <a:extLst>
              <a:ext uri="{FF2B5EF4-FFF2-40B4-BE49-F238E27FC236}">
                <a16:creationId xmlns:a16="http://schemas.microsoft.com/office/drawing/2014/main" id="{47AE284D-012F-4413-9BD2-0AEB59598826}"/>
              </a:ext>
            </a:extLst>
          </p:cNvPr>
          <p:cNvSpPr txBox="1"/>
          <p:nvPr/>
        </p:nvSpPr>
        <p:spPr>
          <a:xfrm>
            <a:off x="4000184" y="4223340"/>
            <a:ext cx="553022" cy="1425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p:txBody>
      </p:sp>
      <p:sp>
        <p:nvSpPr>
          <p:cNvPr id="27" name="TextBox 26">
            <a:extLst>
              <a:ext uri="{FF2B5EF4-FFF2-40B4-BE49-F238E27FC236}">
                <a16:creationId xmlns:a16="http://schemas.microsoft.com/office/drawing/2014/main" id="{239066ED-E5AD-486B-9BEE-DCD646D5043F}"/>
              </a:ext>
            </a:extLst>
          </p:cNvPr>
          <p:cNvSpPr txBox="1"/>
          <p:nvPr/>
        </p:nvSpPr>
        <p:spPr>
          <a:xfrm>
            <a:off x="342900" y="985572"/>
            <a:ext cx="113447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C1C1C">
                    <a:lumMod val="75000"/>
                    <a:lumOff val="25000"/>
                  </a:srgbClr>
                </a:solidFill>
                <a:effectLst/>
                <a:uLnTx/>
                <a:uFillTx/>
                <a:latin typeface="Arial"/>
                <a:ea typeface="+mn-ea"/>
                <a:cs typeface="+mn-cs"/>
              </a:rPr>
              <a:t>Your personalized Home Page also includes:</a:t>
            </a:r>
          </a:p>
        </p:txBody>
      </p:sp>
      <p:sp>
        <p:nvSpPr>
          <p:cNvPr id="30" name="Title 1">
            <a:extLst>
              <a:ext uri="{FF2B5EF4-FFF2-40B4-BE49-F238E27FC236}">
                <a16:creationId xmlns:a16="http://schemas.microsoft.com/office/drawing/2014/main" id="{501D7BBF-F154-4C32-A884-01B58295C7A8}"/>
              </a:ext>
            </a:extLst>
          </p:cNvPr>
          <p:cNvSpPr>
            <a:spLocks noGrp="1"/>
          </p:cNvSpPr>
          <p:nvPr>
            <p:ph type="title"/>
          </p:nvPr>
        </p:nvSpPr>
        <p:spPr>
          <a:xfrm>
            <a:off x="386367" y="204334"/>
            <a:ext cx="9881583" cy="513337"/>
          </a:xfrm>
          <a:noFill/>
        </p:spPr>
        <p:txBody>
          <a:bodyPr>
            <a:noAutofit/>
          </a:bodyPr>
          <a:lstStyle/>
          <a:p>
            <a:r>
              <a:rPr lang="en-US" dirty="0"/>
              <a:t>Pro B2B Online Account </a:t>
            </a:r>
            <a:r>
              <a:rPr lang="en-US" b="0" dirty="0">
                <a:solidFill>
                  <a:schemeClr val="tx1">
                    <a:lumMod val="50000"/>
                    <a:lumOff val="50000"/>
                  </a:schemeClr>
                </a:solidFill>
              </a:rPr>
              <a:t>| Home Page continued…</a:t>
            </a:r>
            <a:endParaRPr lang="en-CA" b="0" dirty="0">
              <a:solidFill>
                <a:schemeClr val="tx1">
                  <a:lumMod val="50000"/>
                  <a:lumOff val="50000"/>
                </a:schemeClr>
              </a:solidFill>
            </a:endParaRPr>
          </a:p>
        </p:txBody>
      </p:sp>
      <p:pic>
        <p:nvPicPr>
          <p:cNvPr id="36" name="Picture 35">
            <a:extLst>
              <a:ext uri="{FF2B5EF4-FFF2-40B4-BE49-F238E27FC236}">
                <a16:creationId xmlns:a16="http://schemas.microsoft.com/office/drawing/2014/main" id="{0873C16D-B01A-4579-ABB6-17A484C6E6D2}"/>
              </a:ext>
            </a:extLst>
          </p:cNvPr>
          <p:cNvPicPr>
            <a:picLocks noChangeAspect="1"/>
          </p:cNvPicPr>
          <p:nvPr/>
        </p:nvPicPr>
        <p:blipFill>
          <a:blip r:embed="rId3"/>
          <a:stretch>
            <a:fillRect/>
          </a:stretch>
        </p:blipFill>
        <p:spPr>
          <a:xfrm>
            <a:off x="4158763" y="3516184"/>
            <a:ext cx="1889606" cy="777646"/>
          </a:xfrm>
          <a:prstGeom prst="rect">
            <a:avLst/>
          </a:prstGeom>
        </p:spPr>
      </p:pic>
      <p:pic>
        <p:nvPicPr>
          <p:cNvPr id="39" name="Picture 38">
            <a:extLst>
              <a:ext uri="{FF2B5EF4-FFF2-40B4-BE49-F238E27FC236}">
                <a16:creationId xmlns:a16="http://schemas.microsoft.com/office/drawing/2014/main" id="{64185244-AA0C-421B-9F60-E3CD530C3F09}"/>
              </a:ext>
            </a:extLst>
          </p:cNvPr>
          <p:cNvPicPr>
            <a:picLocks noChangeAspect="1"/>
          </p:cNvPicPr>
          <p:nvPr/>
        </p:nvPicPr>
        <p:blipFill>
          <a:blip r:embed="rId4"/>
          <a:stretch>
            <a:fillRect/>
          </a:stretch>
        </p:blipFill>
        <p:spPr>
          <a:xfrm>
            <a:off x="4097915" y="4162991"/>
            <a:ext cx="1950454" cy="1128262"/>
          </a:xfrm>
          <a:prstGeom prst="rect">
            <a:avLst/>
          </a:prstGeom>
        </p:spPr>
      </p:pic>
      <p:sp>
        <p:nvSpPr>
          <p:cNvPr id="19" name="TextBox 18">
            <a:extLst>
              <a:ext uri="{FF2B5EF4-FFF2-40B4-BE49-F238E27FC236}">
                <a16:creationId xmlns:a16="http://schemas.microsoft.com/office/drawing/2014/main" id="{E2892D75-EA5F-47F2-B91E-0E124A9FBCE6}"/>
              </a:ext>
            </a:extLst>
          </p:cNvPr>
          <p:cNvSpPr txBox="1"/>
          <p:nvPr/>
        </p:nvSpPr>
        <p:spPr>
          <a:xfrm>
            <a:off x="5581115" y="2449253"/>
            <a:ext cx="514885" cy="200055"/>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mn-cs"/>
              </a:rPr>
              <a:t>Member</a:t>
            </a:r>
            <a:endParaRPr kumimoji="0" lang="en-CA" sz="7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88B7D7C1-7903-48E0-9E64-D49AF909CF53}"/>
              </a:ext>
            </a:extLst>
          </p:cNvPr>
          <p:cNvSpPr/>
          <p:nvPr/>
        </p:nvSpPr>
        <p:spPr>
          <a:xfrm>
            <a:off x="259171" y="1642985"/>
            <a:ext cx="471822"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4</a:t>
            </a:r>
            <a:endParaRPr kumimoji="0" lang="en-CA" sz="18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32" name="Oval 31">
            <a:extLst>
              <a:ext uri="{FF2B5EF4-FFF2-40B4-BE49-F238E27FC236}">
                <a16:creationId xmlns:a16="http://schemas.microsoft.com/office/drawing/2014/main" id="{0A4F72E9-17AF-403B-B41C-32A026D8C765}"/>
              </a:ext>
            </a:extLst>
          </p:cNvPr>
          <p:cNvSpPr/>
          <p:nvPr/>
        </p:nvSpPr>
        <p:spPr>
          <a:xfrm>
            <a:off x="3612507" y="4273652"/>
            <a:ext cx="471822"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4</a:t>
            </a:r>
            <a:endParaRPr kumimoji="0" lang="en-CA" sz="18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33" name="Oval 32">
            <a:extLst>
              <a:ext uri="{FF2B5EF4-FFF2-40B4-BE49-F238E27FC236}">
                <a16:creationId xmlns:a16="http://schemas.microsoft.com/office/drawing/2014/main" id="{9EDA81B7-D6A1-428F-A280-6D37DDAEDCF4}"/>
              </a:ext>
            </a:extLst>
          </p:cNvPr>
          <p:cNvSpPr/>
          <p:nvPr/>
        </p:nvSpPr>
        <p:spPr>
          <a:xfrm>
            <a:off x="242777" y="2789886"/>
            <a:ext cx="471822"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5</a:t>
            </a:r>
            <a:endParaRPr kumimoji="0" lang="en-CA" sz="18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34" name="Oval 33">
            <a:extLst>
              <a:ext uri="{FF2B5EF4-FFF2-40B4-BE49-F238E27FC236}">
                <a16:creationId xmlns:a16="http://schemas.microsoft.com/office/drawing/2014/main" id="{39B454AD-8707-401C-9DF7-F0AD6A803F98}"/>
              </a:ext>
            </a:extLst>
          </p:cNvPr>
          <p:cNvSpPr/>
          <p:nvPr/>
        </p:nvSpPr>
        <p:spPr>
          <a:xfrm>
            <a:off x="8898038" y="2597092"/>
            <a:ext cx="471822"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5</a:t>
            </a:r>
            <a:endParaRPr kumimoji="0" lang="en-CA" sz="18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35" name="Oval 34">
            <a:extLst>
              <a:ext uri="{FF2B5EF4-FFF2-40B4-BE49-F238E27FC236}">
                <a16:creationId xmlns:a16="http://schemas.microsoft.com/office/drawing/2014/main" id="{5A113A62-59E2-44F9-B5C8-530B7084ED48}"/>
              </a:ext>
            </a:extLst>
          </p:cNvPr>
          <p:cNvSpPr/>
          <p:nvPr/>
        </p:nvSpPr>
        <p:spPr>
          <a:xfrm>
            <a:off x="259171" y="5174739"/>
            <a:ext cx="471822"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6</a:t>
            </a:r>
            <a:endParaRPr kumimoji="0" lang="en-CA" sz="18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37" name="Oval 36">
            <a:extLst>
              <a:ext uri="{FF2B5EF4-FFF2-40B4-BE49-F238E27FC236}">
                <a16:creationId xmlns:a16="http://schemas.microsoft.com/office/drawing/2014/main" id="{BB78B53B-1490-4020-80A0-7E77D86DBCEE}"/>
              </a:ext>
            </a:extLst>
          </p:cNvPr>
          <p:cNvSpPr/>
          <p:nvPr/>
        </p:nvSpPr>
        <p:spPr>
          <a:xfrm>
            <a:off x="11118515" y="2222518"/>
            <a:ext cx="471822" cy="453470"/>
          </a:xfrm>
          <a:prstGeom prst="ellipse">
            <a:avLst/>
          </a:prstGeom>
          <a:solidFill>
            <a:schemeClr val="bg1"/>
          </a:solidFill>
          <a:ln w="38100">
            <a:solidFill>
              <a:schemeClr val="tx2"/>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8E8E8">
                    <a:lumMod val="50000"/>
                  </a:srgbClr>
                </a:solidFill>
                <a:effectLst/>
                <a:uLnTx/>
                <a:uFillTx/>
                <a:latin typeface="Arial"/>
                <a:ea typeface="+mn-ea"/>
                <a:cs typeface="+mn-cs"/>
              </a:rPr>
              <a:t>6</a:t>
            </a:r>
            <a:endParaRPr kumimoji="0" lang="en-CA" sz="1800" b="1" i="0" u="none" strike="noStrike" kern="1200" cap="none" spc="0" normalizeH="0" baseline="0" noProof="0" dirty="0">
              <a:ln>
                <a:noFill/>
              </a:ln>
              <a:solidFill>
                <a:srgbClr val="E8E8E8">
                  <a:lumMod val="50000"/>
                </a:srgbClr>
              </a:solidFill>
              <a:effectLst/>
              <a:uLnTx/>
              <a:uFillTx/>
              <a:latin typeface="Arial"/>
              <a:ea typeface="+mn-ea"/>
              <a:cs typeface="+mn-cs"/>
            </a:endParaRPr>
          </a:p>
        </p:txBody>
      </p:sp>
      <p:sp>
        <p:nvSpPr>
          <p:cNvPr id="2" name="TextBox 1">
            <a:extLst>
              <a:ext uri="{FF2B5EF4-FFF2-40B4-BE49-F238E27FC236}">
                <a16:creationId xmlns:a16="http://schemas.microsoft.com/office/drawing/2014/main" id="{9C3EBB0A-1D46-4748-93AA-0CC9733661D9}"/>
              </a:ext>
            </a:extLst>
          </p:cNvPr>
          <p:cNvSpPr txBox="1"/>
          <p:nvPr/>
        </p:nvSpPr>
        <p:spPr>
          <a:xfrm>
            <a:off x="4126916" y="4316385"/>
            <a:ext cx="1210210" cy="843838"/>
          </a:xfrm>
          <a:prstGeom prst="rect">
            <a:avLst/>
          </a:prstGeom>
          <a:no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p:txBody>
      </p:sp>
      <p:sp>
        <p:nvSpPr>
          <p:cNvPr id="40" name="TextBox 39">
            <a:extLst>
              <a:ext uri="{FF2B5EF4-FFF2-40B4-BE49-F238E27FC236}">
                <a16:creationId xmlns:a16="http://schemas.microsoft.com/office/drawing/2014/main" id="{FB221831-1626-4CA9-9637-187254D48680}"/>
              </a:ext>
            </a:extLst>
          </p:cNvPr>
          <p:cNvSpPr txBox="1"/>
          <p:nvPr/>
        </p:nvSpPr>
        <p:spPr>
          <a:xfrm>
            <a:off x="9369860" y="2648672"/>
            <a:ext cx="2441140" cy="443823"/>
          </a:xfrm>
          <a:prstGeom prst="rect">
            <a:avLst/>
          </a:prstGeom>
          <a:no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C1C1C"/>
              </a:solidFill>
              <a:effectLst/>
              <a:uLnTx/>
              <a:uFillTx/>
              <a:latin typeface="Arial"/>
              <a:ea typeface="+mn-ea"/>
              <a:cs typeface="+mn-cs"/>
            </a:endParaRPr>
          </a:p>
        </p:txBody>
      </p:sp>
    </p:spTree>
    <p:extLst>
      <p:ext uri="{BB962C8B-B14F-4D97-AF65-F5344CB8AC3E}">
        <p14:creationId xmlns:p14="http://schemas.microsoft.com/office/powerpoint/2010/main" val="3820667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1_THD 2015 - Standard Template">
  <a:themeElements>
    <a:clrScheme name="THD PowerPoint Template">
      <a:dk1>
        <a:srgbClr val="1C1C1C"/>
      </a:dk1>
      <a:lt1>
        <a:srgbClr val="FFFFFF"/>
      </a:lt1>
      <a:dk2>
        <a:srgbClr val="F58220"/>
      </a:dk2>
      <a:lt2>
        <a:srgbClr val="E8E8E8"/>
      </a:lt2>
      <a:accent1>
        <a:srgbClr val="D0D0D0"/>
      </a:accent1>
      <a:accent2>
        <a:srgbClr val="AEAEAE"/>
      </a:accent2>
      <a:accent3>
        <a:srgbClr val="F58220"/>
      </a:accent3>
      <a:accent4>
        <a:srgbClr val="E8E8E8"/>
      </a:accent4>
      <a:accent5>
        <a:srgbClr val="C6C6C6"/>
      </a:accent5>
      <a:accent6>
        <a:srgbClr val="F58220"/>
      </a:accent6>
      <a:hlink>
        <a:srgbClr val="5F5F5F"/>
      </a:hlink>
      <a:folHlink>
        <a:srgbClr val="0000B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THD 2015 - Standard Template">
  <a:themeElements>
    <a:clrScheme name="THD PowerPoint Template">
      <a:dk1>
        <a:srgbClr val="1C1C1C"/>
      </a:dk1>
      <a:lt1>
        <a:srgbClr val="FFFFFF"/>
      </a:lt1>
      <a:dk2>
        <a:srgbClr val="F58220"/>
      </a:dk2>
      <a:lt2>
        <a:srgbClr val="E8E8E8"/>
      </a:lt2>
      <a:accent1>
        <a:srgbClr val="D0D0D0"/>
      </a:accent1>
      <a:accent2>
        <a:srgbClr val="AEAEAE"/>
      </a:accent2>
      <a:accent3>
        <a:srgbClr val="F58220"/>
      </a:accent3>
      <a:accent4>
        <a:srgbClr val="E8E8E8"/>
      </a:accent4>
      <a:accent5>
        <a:srgbClr val="C6C6C6"/>
      </a:accent5>
      <a:accent6>
        <a:srgbClr val="F58220"/>
      </a:accent6>
      <a:hlink>
        <a:srgbClr val="5F5F5F"/>
      </a:hlink>
      <a:folHlink>
        <a:srgbClr val="0000B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D 2015 - Standard Template">
  <a:themeElements>
    <a:clrScheme name="THD PowerPoint Template">
      <a:dk1>
        <a:srgbClr val="1C1C1C"/>
      </a:dk1>
      <a:lt1>
        <a:srgbClr val="FFFFFF"/>
      </a:lt1>
      <a:dk2>
        <a:srgbClr val="F58220"/>
      </a:dk2>
      <a:lt2>
        <a:srgbClr val="E8E8E8"/>
      </a:lt2>
      <a:accent1>
        <a:srgbClr val="D0D0D0"/>
      </a:accent1>
      <a:accent2>
        <a:srgbClr val="AEAEAE"/>
      </a:accent2>
      <a:accent3>
        <a:srgbClr val="F58220"/>
      </a:accent3>
      <a:accent4>
        <a:srgbClr val="E8E8E8"/>
      </a:accent4>
      <a:accent5>
        <a:srgbClr val="C6C6C6"/>
      </a:accent5>
      <a:accent6>
        <a:srgbClr val="F58220"/>
      </a:accent6>
      <a:hlink>
        <a:srgbClr val="5F5F5F"/>
      </a:hlink>
      <a:folHlink>
        <a:srgbClr val="0000B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D 2015 - Standard Template">
  <a:themeElements>
    <a:clrScheme name="THD PowerPoint Template">
      <a:dk1>
        <a:srgbClr val="1C1C1C"/>
      </a:dk1>
      <a:lt1>
        <a:srgbClr val="FFFFFF"/>
      </a:lt1>
      <a:dk2>
        <a:srgbClr val="F58220"/>
      </a:dk2>
      <a:lt2>
        <a:srgbClr val="E8E8E8"/>
      </a:lt2>
      <a:accent1>
        <a:srgbClr val="D0D0D0"/>
      </a:accent1>
      <a:accent2>
        <a:srgbClr val="AEAEAE"/>
      </a:accent2>
      <a:accent3>
        <a:srgbClr val="F58220"/>
      </a:accent3>
      <a:accent4>
        <a:srgbClr val="E8E8E8"/>
      </a:accent4>
      <a:accent5>
        <a:srgbClr val="C6C6C6"/>
      </a:accent5>
      <a:accent6>
        <a:srgbClr val="F58220"/>
      </a:accent6>
      <a:hlink>
        <a:srgbClr val="5F5F5F"/>
      </a:hlink>
      <a:folHlink>
        <a:srgbClr val="0000B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1741590D8FC946BE6146003983B1C6" ma:contentTypeVersion="20" ma:contentTypeDescription="Create a new document." ma:contentTypeScope="" ma:versionID="4fd25092f2947a2cd232e746b287c121">
  <xsd:schema xmlns:xsd="http://www.w3.org/2001/XMLSchema" xmlns:xs="http://www.w3.org/2001/XMLSchema" xmlns:p="http://schemas.microsoft.com/office/2006/metadata/properties" xmlns:ns2="640f2a54-1a90-4908-aca1-f7832f78562d" xmlns:ns3="c22a1351-e3f2-42ba-9cb0-5abbc294271a" targetNamespace="http://schemas.microsoft.com/office/2006/metadata/properties" ma:root="true" ma:fieldsID="d02c923cd04fb9d944af01345b00d621" ns2:_="" ns3:_="">
    <xsd:import namespace="640f2a54-1a90-4908-aca1-f7832f78562d"/>
    <xsd:import namespace="c22a1351-e3f2-42ba-9cb0-5abbc29427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0f2a54-1a90-4908-aca1-f7832f785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description=""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066646e-7455-445b-9470-15d48f9ecd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2a1351-e3f2-42ba-9cb0-5abbc294271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bda93d-38de-4ccc-a8a1-b788f37a896b}" ma:internalName="TaxCatchAll" ma:showField="CatchAllData" ma:web="c22a1351-e3f2-42ba-9cb0-5abbc29427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2a1351-e3f2-42ba-9cb0-5abbc294271a" xsi:nil="true"/>
    <lcf76f155ced4ddcb4097134ff3c332f xmlns="640f2a54-1a90-4908-aca1-f7832f7856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06F28B-9B73-4CBD-A531-DFD8DEA072B9}"/>
</file>

<file path=customXml/itemProps2.xml><?xml version="1.0" encoding="utf-8"?>
<ds:datastoreItem xmlns:ds="http://schemas.openxmlformats.org/officeDocument/2006/customXml" ds:itemID="{DEFBD84A-45AD-4AEC-B27C-F72B9E821295}"/>
</file>

<file path=customXml/itemProps3.xml><?xml version="1.0" encoding="utf-8"?>
<ds:datastoreItem xmlns:ds="http://schemas.openxmlformats.org/officeDocument/2006/customXml" ds:itemID="{20AD5E64-F1C8-4B98-8619-6E58F89CDED4}"/>
</file>

<file path=docMetadata/LabelInfo.xml><?xml version="1.0" encoding="utf-8"?>
<clbl:labelList xmlns:clbl="http://schemas.microsoft.com/office/2020/mipLabelMetadata">
  <clbl:label id="{1a04591e-2156-4e7e-b8dc-60ccb91b4f06}" enabled="1" method="Standard" siteId="{fb7e6711-b619-4fbe-afe6-f83b12673323}" contentBits="2" removed="0"/>
</clbl:labelList>
</file>

<file path=docProps/app.xml><?xml version="1.0" encoding="utf-8"?>
<Properties xmlns="http://schemas.openxmlformats.org/officeDocument/2006/extended-properties" xmlns:vt="http://schemas.openxmlformats.org/officeDocument/2006/docPropsVTypes">
  <TotalTime>275</TotalTime>
  <Words>1586</Words>
  <Application>Microsoft Office PowerPoint</Application>
  <PresentationFormat>Widescreen</PresentationFormat>
  <Paragraphs>177</Paragraphs>
  <Slides>13</Slides>
  <Notes>4</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13</vt:i4>
      </vt:variant>
    </vt:vector>
  </HeadingPairs>
  <TitlesOfParts>
    <vt:vector size="27" baseType="lpstr">
      <vt:lpstr>Aptos</vt:lpstr>
      <vt:lpstr>Arial</vt:lpstr>
      <vt:lpstr>Arial Nova Cond</vt:lpstr>
      <vt:lpstr>Calibri</vt:lpstr>
      <vt:lpstr>Franklin Gothic Demi Cond</vt:lpstr>
      <vt:lpstr>Helvetica Neue</vt:lpstr>
      <vt:lpstr>Verdana</vt:lpstr>
      <vt:lpstr>Wingdings</vt:lpstr>
      <vt:lpstr>11_THD 2015 - Standard Template</vt:lpstr>
      <vt:lpstr>10_THD 2015 - Standard Template</vt:lpstr>
      <vt:lpstr>THD 2015 - Standard Template</vt:lpstr>
      <vt:lpstr>1_THD 2015 - Standard Template</vt:lpstr>
      <vt:lpstr>think-cell Slide</vt:lpstr>
      <vt:lpstr>Worksheet</vt:lpstr>
      <vt:lpstr>Home Depot Canada -Product and Service Offerings </vt:lpstr>
      <vt:lpstr>The Home Depot | Product and Service Offerings</vt:lpstr>
      <vt:lpstr>PowerPoint Presentation</vt:lpstr>
      <vt:lpstr>Bulk and Volume Programs | Save Time and Money </vt:lpstr>
      <vt:lpstr>PowerPoint Presentation</vt:lpstr>
      <vt:lpstr>PowerPoint Presentation</vt:lpstr>
      <vt:lpstr>      </vt:lpstr>
      <vt:lpstr>Pro Xtra member | B2B tracking - online Account  </vt:lpstr>
      <vt:lpstr>Pro B2B Online Account | Home Page continued…</vt:lpstr>
      <vt:lpstr>PowerPoint Presentation</vt:lpstr>
      <vt:lpstr> </vt:lpstr>
      <vt:lpstr>Home Depot | Commercial Invoice Account  </vt:lpstr>
      <vt:lpstr>Pro Xtra | Links and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Brown, Lisa X (Canada)</dc:creator>
  <cp:lastModifiedBy>Brown, Lisa X (Canada)</cp:lastModifiedBy>
  <cp:revision>2</cp:revision>
  <dcterms:created xsi:type="dcterms:W3CDTF">2025-06-10T15:47:29Z</dcterms:created>
  <dcterms:modified xsi:type="dcterms:W3CDTF">2026-05-15T15:17:05Z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11_THD 2015 - Standard Template:2\10_THD 2015 - Standard Template:2\THD 2015 - Standard Template:4\1_THD 2015 - Standard Template:5</vt:lpwstr>
  </property>
  <property fmtid="{D5CDD505-2E9C-101B-9397-08002B2CF9AE}" pid="3" name="ClassificationContentMarkingFooterText">
    <vt:lpwstr>INTERNAL USE</vt:lpwstr>
  </property>
  <property fmtid="{D5CDD505-2E9C-101B-9397-08002B2CF9AE}" pid="4" name="ContentTypeId">
    <vt:lpwstr>0x010100A91741590D8FC946BE6146003983B1C6</vt:lpwstr>
  </property>
</Properties>
</file>